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290" r:id="rId4"/>
    <p:sldId id="291" r:id="rId5"/>
    <p:sldId id="293" r:id="rId6"/>
    <p:sldId id="294" r:id="rId7"/>
    <p:sldId id="295" r:id="rId8"/>
    <p:sldId id="314" r:id="rId9"/>
    <p:sldId id="315" r:id="rId10"/>
    <p:sldId id="316" r:id="rId11"/>
    <p:sldId id="296" r:id="rId12"/>
    <p:sldId id="292" r:id="rId13"/>
    <p:sldId id="297" r:id="rId14"/>
    <p:sldId id="298" r:id="rId15"/>
    <p:sldId id="300" r:id="rId16"/>
    <p:sldId id="299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10" r:id="rId26"/>
    <p:sldId id="311" r:id="rId27"/>
    <p:sldId id="309" r:id="rId28"/>
    <p:sldId id="312" r:id="rId29"/>
    <p:sldId id="313" r:id="rId30"/>
    <p:sldId id="317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BBEE2-FA65-4532-B08D-CCE93F8DE3A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4001588-2BE0-4E8A-91FD-CB4D9CE2EA5D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Napoleon Bonaparte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– rođen 1769. godine na otoku Korzici u plemićkoj obitelji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FDE374-4D9E-42F8-B101-4C0723EEE976}" type="parTrans" cxnId="{AC765DC7-84CE-4170-B37C-0456353AECE3}">
      <dgm:prSet/>
      <dgm:spPr/>
      <dgm:t>
        <a:bodyPr/>
        <a:lstStyle/>
        <a:p>
          <a:endParaRPr lang="en-US"/>
        </a:p>
      </dgm:t>
    </dgm:pt>
    <dgm:pt modelId="{DF527FF0-4B54-4313-A9D5-E26C4EDC3EAF}" type="sibTrans" cxnId="{AC765DC7-84CE-4170-B37C-0456353AECE3}">
      <dgm:prSet/>
      <dgm:spPr/>
      <dgm:t>
        <a:bodyPr/>
        <a:lstStyle/>
        <a:p>
          <a:endParaRPr lang="en-US"/>
        </a:p>
      </dgm:t>
    </dgm:pt>
    <dgm:pt modelId="{49FA5736-9B52-4B62-ADE5-CE12245F8248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Isticao se kao mladi časnik tijekom revolucionarnih zbivanja u Francuskoj – na strani jakobinaca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EA7ADF-819E-4415-85C1-A29CA3468E58}" type="parTrans" cxnId="{B8314F53-D35B-405C-A53E-432096A6DC0E}">
      <dgm:prSet/>
      <dgm:spPr/>
      <dgm:t>
        <a:bodyPr/>
        <a:lstStyle/>
        <a:p>
          <a:endParaRPr lang="en-US"/>
        </a:p>
      </dgm:t>
    </dgm:pt>
    <dgm:pt modelId="{FB092099-1636-4BEE-8CB7-2C7EA5F14BF0}" type="sibTrans" cxnId="{B8314F53-D35B-405C-A53E-432096A6DC0E}">
      <dgm:prSet/>
      <dgm:spPr/>
      <dgm:t>
        <a:bodyPr/>
        <a:lstStyle/>
        <a:p>
          <a:endParaRPr lang="en-US"/>
        </a:p>
      </dgm:t>
    </dgm:pt>
    <dgm:pt modelId="{474C70F0-A408-4FB8-92DE-854C4E2AA370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Brz napredak – s 24 godine postao general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ADDC7-2448-423D-81DF-AD72B018EB38}" type="parTrans" cxnId="{8BE20CEB-0327-4923-A6C7-567750313E36}">
      <dgm:prSet/>
      <dgm:spPr/>
      <dgm:t>
        <a:bodyPr/>
        <a:lstStyle/>
        <a:p>
          <a:endParaRPr lang="en-US"/>
        </a:p>
      </dgm:t>
    </dgm:pt>
    <dgm:pt modelId="{AABB8737-C550-4211-B8C7-2C9DF8BF4AC5}" type="sibTrans" cxnId="{8BE20CEB-0327-4923-A6C7-567750313E36}">
      <dgm:prSet/>
      <dgm:spPr/>
      <dgm:t>
        <a:bodyPr/>
        <a:lstStyle/>
        <a:p>
          <a:endParaRPr lang="en-US"/>
        </a:p>
      </dgm:t>
    </dgm:pt>
    <dgm:pt modelId="{AEB87E11-3FF6-411D-8811-E84F6F010C69}" type="pres">
      <dgm:prSet presAssocID="{FB6BBEE2-FA65-4532-B08D-CCE93F8DE3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25B6E6C-6AB3-4C05-A324-564CF4487D79}" type="pres">
      <dgm:prSet presAssocID="{24001588-2BE0-4E8A-91FD-CB4D9CE2EA5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8D6003E-8FE6-4F7F-84A0-7E97A845EB1A}" type="pres">
      <dgm:prSet presAssocID="{DF527FF0-4B54-4313-A9D5-E26C4EDC3EAF}" presName="spacer" presStyleCnt="0"/>
      <dgm:spPr/>
    </dgm:pt>
    <dgm:pt modelId="{F621AB68-8770-498F-80CB-DFA21EDDF154}" type="pres">
      <dgm:prSet presAssocID="{49FA5736-9B52-4B62-ADE5-CE12245F824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CE7D3E1-34F6-4BB0-AC80-D6750FF0411E}" type="pres">
      <dgm:prSet presAssocID="{FB092099-1636-4BEE-8CB7-2C7EA5F14BF0}" presName="spacer" presStyleCnt="0"/>
      <dgm:spPr/>
    </dgm:pt>
    <dgm:pt modelId="{5E5189D6-83EF-440D-87C0-127CF722D839}" type="pres">
      <dgm:prSet presAssocID="{474C70F0-A408-4FB8-92DE-854C4E2AA37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8314F53-D35B-405C-A53E-432096A6DC0E}" srcId="{FB6BBEE2-FA65-4532-B08D-CCE93F8DE3AE}" destId="{49FA5736-9B52-4B62-ADE5-CE12245F8248}" srcOrd="1" destOrd="0" parTransId="{56EA7ADF-819E-4415-85C1-A29CA3468E58}" sibTransId="{FB092099-1636-4BEE-8CB7-2C7EA5F14BF0}"/>
    <dgm:cxn modelId="{EA9EFD54-0562-445C-8BBE-EDBC0E2F40FC}" type="presOf" srcId="{49FA5736-9B52-4B62-ADE5-CE12245F8248}" destId="{F621AB68-8770-498F-80CB-DFA21EDDF154}" srcOrd="0" destOrd="0" presId="urn:microsoft.com/office/officeart/2005/8/layout/vList2"/>
    <dgm:cxn modelId="{8BE20CEB-0327-4923-A6C7-567750313E36}" srcId="{FB6BBEE2-FA65-4532-B08D-CCE93F8DE3AE}" destId="{474C70F0-A408-4FB8-92DE-854C4E2AA370}" srcOrd="2" destOrd="0" parTransId="{3EAADDC7-2448-423D-81DF-AD72B018EB38}" sibTransId="{AABB8737-C550-4211-B8C7-2C9DF8BF4AC5}"/>
    <dgm:cxn modelId="{24ED0586-43BF-4ED1-9EED-22D4631E7393}" type="presOf" srcId="{24001588-2BE0-4E8A-91FD-CB4D9CE2EA5D}" destId="{D25B6E6C-6AB3-4C05-A324-564CF4487D79}" srcOrd="0" destOrd="0" presId="urn:microsoft.com/office/officeart/2005/8/layout/vList2"/>
    <dgm:cxn modelId="{0F35AAA1-BFEC-4EBA-AF15-A1335CEF757C}" type="presOf" srcId="{FB6BBEE2-FA65-4532-B08D-CCE93F8DE3AE}" destId="{AEB87E11-3FF6-411D-8811-E84F6F010C69}" srcOrd="0" destOrd="0" presId="urn:microsoft.com/office/officeart/2005/8/layout/vList2"/>
    <dgm:cxn modelId="{E2D376F1-FDC4-4F3D-8740-2A4FCE511314}" type="presOf" srcId="{474C70F0-A408-4FB8-92DE-854C4E2AA370}" destId="{5E5189D6-83EF-440D-87C0-127CF722D839}" srcOrd="0" destOrd="0" presId="urn:microsoft.com/office/officeart/2005/8/layout/vList2"/>
    <dgm:cxn modelId="{AC765DC7-84CE-4170-B37C-0456353AECE3}" srcId="{FB6BBEE2-FA65-4532-B08D-CCE93F8DE3AE}" destId="{24001588-2BE0-4E8A-91FD-CB4D9CE2EA5D}" srcOrd="0" destOrd="0" parTransId="{ECFDE374-4D9E-42F8-B101-4C0723EEE976}" sibTransId="{DF527FF0-4B54-4313-A9D5-E26C4EDC3EAF}"/>
    <dgm:cxn modelId="{FE39911F-EEEE-48B5-A7E1-E8C93D4C7542}" type="presParOf" srcId="{AEB87E11-3FF6-411D-8811-E84F6F010C69}" destId="{D25B6E6C-6AB3-4C05-A324-564CF4487D79}" srcOrd="0" destOrd="0" presId="urn:microsoft.com/office/officeart/2005/8/layout/vList2"/>
    <dgm:cxn modelId="{8FF0168C-6CE0-45B8-A00F-5091736AE21D}" type="presParOf" srcId="{AEB87E11-3FF6-411D-8811-E84F6F010C69}" destId="{48D6003E-8FE6-4F7F-84A0-7E97A845EB1A}" srcOrd="1" destOrd="0" presId="urn:microsoft.com/office/officeart/2005/8/layout/vList2"/>
    <dgm:cxn modelId="{5B3998B3-51C5-42B5-B727-30A0DA23CCD5}" type="presParOf" srcId="{AEB87E11-3FF6-411D-8811-E84F6F010C69}" destId="{F621AB68-8770-498F-80CB-DFA21EDDF154}" srcOrd="2" destOrd="0" presId="urn:microsoft.com/office/officeart/2005/8/layout/vList2"/>
    <dgm:cxn modelId="{853A9E7D-FEE1-44DD-888C-5D0515F9368D}" type="presParOf" srcId="{AEB87E11-3FF6-411D-8811-E84F6F010C69}" destId="{3CE7D3E1-34F6-4BB0-AC80-D6750FF0411E}" srcOrd="3" destOrd="0" presId="urn:microsoft.com/office/officeart/2005/8/layout/vList2"/>
    <dgm:cxn modelId="{8BA2FA35-5B32-4F13-895C-7C9D0094F791}" type="presParOf" srcId="{AEB87E11-3FF6-411D-8811-E84F6F010C69}" destId="{5E5189D6-83EF-440D-87C0-127CF722D83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859474-9114-4B9B-B245-809CC4FB200C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6452CAF-C4FA-4B22-96DB-4FF666196065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1806.</a:t>
          </a:r>
          <a:r>
            <a: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godine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bitka kod Jene – pobjeda francuske vojske nad Prusima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721C79-D658-42A1-9651-2AB088CF180F}" type="parTrans" cxnId="{A4EBFFE7-3D38-4767-A085-85402E51B1A6}">
      <dgm:prSet/>
      <dgm:spPr/>
      <dgm:t>
        <a:bodyPr/>
        <a:lstStyle/>
        <a:p>
          <a:endParaRPr lang="en-US"/>
        </a:p>
      </dgm:t>
    </dgm:pt>
    <dgm:pt modelId="{4908D43C-9A00-4946-8FD6-2FD18F5F9C3D}" type="sibTrans" cxnId="{A4EBFFE7-3D38-4767-A085-85402E51B1A6}">
      <dgm:prSet/>
      <dgm:spPr/>
      <dgm:t>
        <a:bodyPr/>
        <a:lstStyle/>
        <a:p>
          <a:endParaRPr lang="en-US"/>
        </a:p>
      </dgm:t>
    </dgm:pt>
    <dgm:pt modelId="{9FDF1B46-CC05-4DCF-B6CD-34F0783D8EA9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Napoleon odlučio osvojiti </a:t>
          </a:r>
          <a:r>
            <a:rPr lang="hr-HR" dirty="0" err="1">
              <a:latin typeface="Arial" panose="020B0604020202020204" pitchFamily="34" charset="0"/>
              <a:cs typeface="Arial" panose="020B0604020202020204" pitchFamily="34" charset="0"/>
            </a:rPr>
            <a:t>Pirenejski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poluotok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33377-D86F-4215-9AAD-4729308C0756}" type="parTrans" cxnId="{D8A7EAFC-F3AD-43F9-93F3-E68F2B842418}">
      <dgm:prSet/>
      <dgm:spPr/>
      <dgm:t>
        <a:bodyPr/>
        <a:lstStyle/>
        <a:p>
          <a:endParaRPr lang="en-US"/>
        </a:p>
      </dgm:t>
    </dgm:pt>
    <dgm:pt modelId="{A99EEC57-47C8-4ECB-8D90-027FE28829AC}" type="sibTrans" cxnId="{D8A7EAFC-F3AD-43F9-93F3-E68F2B842418}">
      <dgm:prSet/>
      <dgm:spPr/>
      <dgm:t>
        <a:bodyPr/>
        <a:lstStyle/>
        <a:p>
          <a:endParaRPr lang="en-US"/>
        </a:p>
      </dgm:t>
    </dgm:pt>
    <dgm:pt modelId="{91A71D9A-71D8-4B9D-ABB6-99B22177A62C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1809. godine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porazio udruženu austrijsku i britansku vojsku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DC1AD2-BC30-440E-98EC-8389A707C0E3}" type="parTrans" cxnId="{D5F32CB2-D3C3-4095-8B06-041F4A3D4A36}">
      <dgm:prSet/>
      <dgm:spPr/>
      <dgm:t>
        <a:bodyPr/>
        <a:lstStyle/>
        <a:p>
          <a:endParaRPr lang="en-US"/>
        </a:p>
      </dgm:t>
    </dgm:pt>
    <dgm:pt modelId="{314C27FF-8BCB-4E6C-94C4-3605DC729667}" type="sibTrans" cxnId="{D5F32CB2-D3C3-4095-8B06-041F4A3D4A36}">
      <dgm:prSet/>
      <dgm:spPr/>
      <dgm:t>
        <a:bodyPr/>
        <a:lstStyle/>
        <a:p>
          <a:endParaRPr lang="en-US"/>
        </a:p>
      </dgm:t>
    </dgm:pt>
    <dgm:pt modelId="{B347CF93-5CA7-43A3-909F-C238A335482D}" type="pres">
      <dgm:prSet presAssocID="{CD859474-9114-4B9B-B245-809CC4FB20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B534D36-0B10-4CE7-904A-E7F4B1518E99}" type="pres">
      <dgm:prSet presAssocID="{56452CAF-C4FA-4B22-96DB-4FF66619606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0B6AB4-40CF-4E0A-AC8B-DFA669B56A0F}" type="pres">
      <dgm:prSet presAssocID="{4908D43C-9A00-4946-8FD6-2FD18F5F9C3D}" presName="spacer" presStyleCnt="0"/>
      <dgm:spPr/>
    </dgm:pt>
    <dgm:pt modelId="{8A8FE7A2-765E-44A9-A04D-04A1ECEE46E3}" type="pres">
      <dgm:prSet presAssocID="{9FDF1B46-CC05-4DCF-B6CD-34F0783D8EA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D419281-044C-4FDB-B126-0180BD28AEE2}" type="pres">
      <dgm:prSet presAssocID="{A99EEC57-47C8-4ECB-8D90-027FE28829AC}" presName="spacer" presStyleCnt="0"/>
      <dgm:spPr/>
    </dgm:pt>
    <dgm:pt modelId="{F90256B4-9C44-4528-97A9-F990139E9207}" type="pres">
      <dgm:prSet presAssocID="{91A71D9A-71D8-4B9D-ABB6-99B22177A62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012568C-F2B3-4C62-B605-519D8D9184E0}" type="presOf" srcId="{56452CAF-C4FA-4B22-96DB-4FF666196065}" destId="{AB534D36-0B10-4CE7-904A-E7F4B1518E99}" srcOrd="0" destOrd="0" presId="urn:microsoft.com/office/officeart/2005/8/layout/vList2"/>
    <dgm:cxn modelId="{23D2BA69-2FBB-4B41-8503-1D17211596C8}" type="presOf" srcId="{CD859474-9114-4B9B-B245-809CC4FB200C}" destId="{B347CF93-5CA7-43A3-909F-C238A335482D}" srcOrd="0" destOrd="0" presId="urn:microsoft.com/office/officeart/2005/8/layout/vList2"/>
    <dgm:cxn modelId="{4D4CEB4D-6485-4085-A80D-0890A65EF86E}" type="presOf" srcId="{91A71D9A-71D8-4B9D-ABB6-99B22177A62C}" destId="{F90256B4-9C44-4528-97A9-F990139E9207}" srcOrd="0" destOrd="0" presId="urn:microsoft.com/office/officeart/2005/8/layout/vList2"/>
    <dgm:cxn modelId="{D8A7EAFC-F3AD-43F9-93F3-E68F2B842418}" srcId="{CD859474-9114-4B9B-B245-809CC4FB200C}" destId="{9FDF1B46-CC05-4DCF-B6CD-34F0783D8EA9}" srcOrd="1" destOrd="0" parTransId="{6E433377-D86F-4215-9AAD-4729308C0756}" sibTransId="{A99EEC57-47C8-4ECB-8D90-027FE28829AC}"/>
    <dgm:cxn modelId="{D5F32CB2-D3C3-4095-8B06-041F4A3D4A36}" srcId="{CD859474-9114-4B9B-B245-809CC4FB200C}" destId="{91A71D9A-71D8-4B9D-ABB6-99B22177A62C}" srcOrd="2" destOrd="0" parTransId="{BEDC1AD2-BC30-440E-98EC-8389A707C0E3}" sibTransId="{314C27FF-8BCB-4E6C-94C4-3605DC729667}"/>
    <dgm:cxn modelId="{A4EBFFE7-3D38-4767-A085-85402E51B1A6}" srcId="{CD859474-9114-4B9B-B245-809CC4FB200C}" destId="{56452CAF-C4FA-4B22-96DB-4FF666196065}" srcOrd="0" destOrd="0" parTransId="{C9721C79-D658-42A1-9651-2AB088CF180F}" sibTransId="{4908D43C-9A00-4946-8FD6-2FD18F5F9C3D}"/>
    <dgm:cxn modelId="{62CC939E-7E02-478E-A80E-0415AC1E01BA}" type="presOf" srcId="{9FDF1B46-CC05-4DCF-B6CD-34F0783D8EA9}" destId="{8A8FE7A2-765E-44A9-A04D-04A1ECEE46E3}" srcOrd="0" destOrd="0" presId="urn:microsoft.com/office/officeart/2005/8/layout/vList2"/>
    <dgm:cxn modelId="{9DF6BC63-2521-479F-94C7-8D30C42EA482}" type="presParOf" srcId="{B347CF93-5CA7-43A3-909F-C238A335482D}" destId="{AB534D36-0B10-4CE7-904A-E7F4B1518E99}" srcOrd="0" destOrd="0" presId="urn:microsoft.com/office/officeart/2005/8/layout/vList2"/>
    <dgm:cxn modelId="{F1C930CA-BF57-497D-833C-42AC6133ECAB}" type="presParOf" srcId="{B347CF93-5CA7-43A3-909F-C238A335482D}" destId="{8E0B6AB4-40CF-4E0A-AC8B-DFA669B56A0F}" srcOrd="1" destOrd="0" presId="urn:microsoft.com/office/officeart/2005/8/layout/vList2"/>
    <dgm:cxn modelId="{5FE92D4A-D10A-416D-9D72-20D8D17CB301}" type="presParOf" srcId="{B347CF93-5CA7-43A3-909F-C238A335482D}" destId="{8A8FE7A2-765E-44A9-A04D-04A1ECEE46E3}" srcOrd="2" destOrd="0" presId="urn:microsoft.com/office/officeart/2005/8/layout/vList2"/>
    <dgm:cxn modelId="{C2116933-1E32-4E06-8FF6-4B2ECC679746}" type="presParOf" srcId="{B347CF93-5CA7-43A3-909F-C238A335482D}" destId="{ED419281-044C-4FDB-B126-0180BD28AEE2}" srcOrd="3" destOrd="0" presId="urn:microsoft.com/office/officeart/2005/8/layout/vList2"/>
    <dgm:cxn modelId="{5DD45112-45D8-4C0F-8A90-8CF8C5E28434}" type="presParOf" srcId="{B347CF93-5CA7-43A3-909F-C238A335482D}" destId="{F90256B4-9C44-4528-97A9-F990139E920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168E0F-D588-4BE3-8DEE-C4025F88187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F4B191F5-68CC-491C-AFE6-2ABA4176D25E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Napoleon pokušao gospodarski oslabiti Veliku Britaniju uvođenjem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kontinentalne blokade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540986-0DF0-4902-B852-E3DA60DF8292}" type="parTrans" cxnId="{25CF8E66-2309-477D-8591-84F2D5544C32}">
      <dgm:prSet/>
      <dgm:spPr/>
      <dgm:t>
        <a:bodyPr/>
        <a:lstStyle/>
        <a:p>
          <a:endParaRPr lang="en-US"/>
        </a:p>
      </dgm:t>
    </dgm:pt>
    <dgm:pt modelId="{9A1618DB-0EE4-46EF-A388-836FE2F386E3}" type="sibTrans" cxnId="{25CF8E66-2309-477D-8591-84F2D5544C32}">
      <dgm:prSet/>
      <dgm:spPr/>
      <dgm:t>
        <a:bodyPr/>
        <a:lstStyle/>
        <a:p>
          <a:endParaRPr lang="en-US"/>
        </a:p>
      </dgm:t>
    </dgm:pt>
    <dgm:pt modelId="{82A29E9D-2EA4-4CE8-9042-32A8C5948CA0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Svim europskim zemljama pod svojim nadzorom zabranio trgovinu s Velikom Britanijom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AC973-6909-4CF9-9792-698281C7248E}" type="parTrans" cxnId="{54A1D0EE-5474-427F-B47D-67F70B0FEA68}">
      <dgm:prSet/>
      <dgm:spPr/>
      <dgm:t>
        <a:bodyPr/>
        <a:lstStyle/>
        <a:p>
          <a:endParaRPr lang="en-US"/>
        </a:p>
      </dgm:t>
    </dgm:pt>
    <dgm:pt modelId="{A25CC872-F4C8-4DE7-8742-D69C37681190}" type="sibTrans" cxnId="{54A1D0EE-5474-427F-B47D-67F70B0FEA68}">
      <dgm:prSet/>
      <dgm:spPr/>
      <dgm:t>
        <a:bodyPr/>
        <a:lstStyle/>
        <a:p>
          <a:endParaRPr lang="en-US"/>
        </a:p>
      </dgm:t>
    </dgm:pt>
    <dgm:pt modelId="{F2FCDE13-B041-41FE-9073-E04CC718A32C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Rusija nije poštovala kontinentalnu blokadu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6DBBF0-CED7-41F4-AB84-07DE9B4AF5CB}" type="parTrans" cxnId="{667992AE-947E-4503-9442-15A6364FED3F}">
      <dgm:prSet/>
      <dgm:spPr/>
      <dgm:t>
        <a:bodyPr/>
        <a:lstStyle/>
        <a:p>
          <a:endParaRPr lang="en-US"/>
        </a:p>
      </dgm:t>
    </dgm:pt>
    <dgm:pt modelId="{EFBEE129-9CEB-4D4B-BE4A-FE33C82B1D28}" type="sibTrans" cxnId="{667992AE-947E-4503-9442-15A6364FED3F}">
      <dgm:prSet/>
      <dgm:spPr/>
      <dgm:t>
        <a:bodyPr/>
        <a:lstStyle/>
        <a:p>
          <a:endParaRPr lang="en-US"/>
        </a:p>
      </dgm:t>
    </dgm:pt>
    <dgm:pt modelId="{2FD72B1F-3D51-471A-88FB-AACD74FED9D2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Jedan od razloga Napoleonovog pohoda na Rusiju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865DB5-7894-46E1-9E31-C056AC377CCE}" type="parTrans" cxnId="{502696AA-B0EB-42B0-BA33-451BC63836AB}">
      <dgm:prSet/>
      <dgm:spPr/>
      <dgm:t>
        <a:bodyPr/>
        <a:lstStyle/>
        <a:p>
          <a:endParaRPr lang="en-US"/>
        </a:p>
      </dgm:t>
    </dgm:pt>
    <dgm:pt modelId="{C3299BCE-3DEC-479D-BFC7-F7F5E73D32B6}" type="sibTrans" cxnId="{502696AA-B0EB-42B0-BA33-451BC63836AB}">
      <dgm:prSet/>
      <dgm:spPr/>
      <dgm:t>
        <a:bodyPr/>
        <a:lstStyle/>
        <a:p>
          <a:endParaRPr lang="en-US"/>
        </a:p>
      </dgm:t>
    </dgm:pt>
    <dgm:pt modelId="{9A99E8BF-4712-40E9-815C-7955BB04282A}" type="pres">
      <dgm:prSet presAssocID="{F2168E0F-D588-4BE3-8DEE-C4025F8818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3FDA36E-D2F6-45E2-88A9-5F3DA3018B8E}" type="pres">
      <dgm:prSet presAssocID="{F4B191F5-68CC-491C-AFE6-2ABA4176D25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F860842-48E6-448B-8F99-6A9E609C7E75}" type="pres">
      <dgm:prSet presAssocID="{9A1618DB-0EE4-46EF-A388-836FE2F386E3}" presName="spacer" presStyleCnt="0"/>
      <dgm:spPr/>
    </dgm:pt>
    <dgm:pt modelId="{E1E9DE26-6A6D-4218-88E7-7A7AE87B1C17}" type="pres">
      <dgm:prSet presAssocID="{82A29E9D-2EA4-4CE8-9042-32A8C5948CA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7725FAB-A4F7-4C35-8DBD-BA6175C2F6F0}" type="pres">
      <dgm:prSet presAssocID="{A25CC872-F4C8-4DE7-8742-D69C37681190}" presName="spacer" presStyleCnt="0"/>
      <dgm:spPr/>
    </dgm:pt>
    <dgm:pt modelId="{C63C844F-47AD-40A7-BF1C-CFDDDF59A10E}" type="pres">
      <dgm:prSet presAssocID="{F2FCDE13-B041-41FE-9073-E04CC718A32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A68B84B-54F5-4795-A8CB-2371354BD44D}" type="pres">
      <dgm:prSet presAssocID="{EFBEE129-9CEB-4D4B-BE4A-FE33C82B1D28}" presName="spacer" presStyleCnt="0"/>
      <dgm:spPr/>
    </dgm:pt>
    <dgm:pt modelId="{732A59A1-22EC-41AF-8979-8327CD381EAF}" type="pres">
      <dgm:prSet presAssocID="{2FD72B1F-3D51-471A-88FB-AACD74FED9D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4A1D0EE-5474-427F-B47D-67F70B0FEA68}" srcId="{F2168E0F-D588-4BE3-8DEE-C4025F881870}" destId="{82A29E9D-2EA4-4CE8-9042-32A8C5948CA0}" srcOrd="1" destOrd="0" parTransId="{AC0AC973-6909-4CF9-9792-698281C7248E}" sibTransId="{A25CC872-F4C8-4DE7-8742-D69C37681190}"/>
    <dgm:cxn modelId="{25CF8E66-2309-477D-8591-84F2D5544C32}" srcId="{F2168E0F-D588-4BE3-8DEE-C4025F881870}" destId="{F4B191F5-68CC-491C-AFE6-2ABA4176D25E}" srcOrd="0" destOrd="0" parTransId="{7E540986-0DF0-4902-B852-E3DA60DF8292}" sibTransId="{9A1618DB-0EE4-46EF-A388-836FE2F386E3}"/>
    <dgm:cxn modelId="{D9E4F8D1-37E2-4BA7-B01F-FAC0B26EFF79}" type="presOf" srcId="{F2FCDE13-B041-41FE-9073-E04CC718A32C}" destId="{C63C844F-47AD-40A7-BF1C-CFDDDF59A10E}" srcOrd="0" destOrd="0" presId="urn:microsoft.com/office/officeart/2005/8/layout/vList2"/>
    <dgm:cxn modelId="{667992AE-947E-4503-9442-15A6364FED3F}" srcId="{F2168E0F-D588-4BE3-8DEE-C4025F881870}" destId="{F2FCDE13-B041-41FE-9073-E04CC718A32C}" srcOrd="2" destOrd="0" parTransId="{316DBBF0-CED7-41F4-AB84-07DE9B4AF5CB}" sibTransId="{EFBEE129-9CEB-4D4B-BE4A-FE33C82B1D28}"/>
    <dgm:cxn modelId="{B2C9662A-DCFE-4F3F-A2EE-23C363D5A071}" type="presOf" srcId="{F4B191F5-68CC-491C-AFE6-2ABA4176D25E}" destId="{B3FDA36E-D2F6-45E2-88A9-5F3DA3018B8E}" srcOrd="0" destOrd="0" presId="urn:microsoft.com/office/officeart/2005/8/layout/vList2"/>
    <dgm:cxn modelId="{E8419ED7-6501-47E0-94EF-30D9FDED3DF9}" type="presOf" srcId="{F2168E0F-D588-4BE3-8DEE-C4025F881870}" destId="{9A99E8BF-4712-40E9-815C-7955BB04282A}" srcOrd="0" destOrd="0" presId="urn:microsoft.com/office/officeart/2005/8/layout/vList2"/>
    <dgm:cxn modelId="{502696AA-B0EB-42B0-BA33-451BC63836AB}" srcId="{F2168E0F-D588-4BE3-8DEE-C4025F881870}" destId="{2FD72B1F-3D51-471A-88FB-AACD74FED9D2}" srcOrd="3" destOrd="0" parTransId="{3A865DB5-7894-46E1-9E31-C056AC377CCE}" sibTransId="{C3299BCE-3DEC-479D-BFC7-F7F5E73D32B6}"/>
    <dgm:cxn modelId="{6BF26019-AA7B-4BBD-86BA-6AC52056609C}" type="presOf" srcId="{82A29E9D-2EA4-4CE8-9042-32A8C5948CA0}" destId="{E1E9DE26-6A6D-4218-88E7-7A7AE87B1C17}" srcOrd="0" destOrd="0" presId="urn:microsoft.com/office/officeart/2005/8/layout/vList2"/>
    <dgm:cxn modelId="{6A952679-85B1-46EE-8C70-47BFFF7B5344}" type="presOf" srcId="{2FD72B1F-3D51-471A-88FB-AACD74FED9D2}" destId="{732A59A1-22EC-41AF-8979-8327CD381EAF}" srcOrd="0" destOrd="0" presId="urn:microsoft.com/office/officeart/2005/8/layout/vList2"/>
    <dgm:cxn modelId="{2F256558-FEB2-43CF-AAB8-AE575E8FCDF0}" type="presParOf" srcId="{9A99E8BF-4712-40E9-815C-7955BB04282A}" destId="{B3FDA36E-D2F6-45E2-88A9-5F3DA3018B8E}" srcOrd="0" destOrd="0" presId="urn:microsoft.com/office/officeart/2005/8/layout/vList2"/>
    <dgm:cxn modelId="{1528974C-263C-4453-A586-2F6F82D13920}" type="presParOf" srcId="{9A99E8BF-4712-40E9-815C-7955BB04282A}" destId="{FF860842-48E6-448B-8F99-6A9E609C7E75}" srcOrd="1" destOrd="0" presId="urn:microsoft.com/office/officeart/2005/8/layout/vList2"/>
    <dgm:cxn modelId="{33EAF6D8-F440-4050-BE22-9F687059F2A1}" type="presParOf" srcId="{9A99E8BF-4712-40E9-815C-7955BB04282A}" destId="{E1E9DE26-6A6D-4218-88E7-7A7AE87B1C17}" srcOrd="2" destOrd="0" presId="urn:microsoft.com/office/officeart/2005/8/layout/vList2"/>
    <dgm:cxn modelId="{E1C0B44F-DC5A-4B06-82EA-416876DE1005}" type="presParOf" srcId="{9A99E8BF-4712-40E9-815C-7955BB04282A}" destId="{E7725FAB-A4F7-4C35-8DBD-BA6175C2F6F0}" srcOrd="3" destOrd="0" presId="urn:microsoft.com/office/officeart/2005/8/layout/vList2"/>
    <dgm:cxn modelId="{E03C1E94-CC23-440A-A45D-7E795F7AB8F4}" type="presParOf" srcId="{9A99E8BF-4712-40E9-815C-7955BB04282A}" destId="{C63C844F-47AD-40A7-BF1C-CFDDDF59A10E}" srcOrd="4" destOrd="0" presId="urn:microsoft.com/office/officeart/2005/8/layout/vList2"/>
    <dgm:cxn modelId="{A0A6FC06-0A87-4634-B6ED-2DB5111913DC}" type="presParOf" srcId="{9A99E8BF-4712-40E9-815C-7955BB04282A}" destId="{3A68B84B-54F5-4795-A8CB-2371354BD44D}" srcOrd="5" destOrd="0" presId="urn:microsoft.com/office/officeart/2005/8/layout/vList2"/>
    <dgm:cxn modelId="{1257D6C1-0A74-4497-A36A-6AD1737EA6B1}" type="presParOf" srcId="{9A99E8BF-4712-40E9-815C-7955BB04282A}" destId="{732A59A1-22EC-41AF-8979-8327CD381EA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DBFE76-AE2D-4D0C-8DCE-BDE82AE9654F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9B550BCB-0771-4949-A9D0-40A108781F15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Pohod na Rusiju 1812. godine – s više od 600 000 vojnika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3AA385-EB5E-4443-B8A3-EE4BC23AB0D1}" type="parTrans" cxnId="{0FE8EAE2-2DE3-466C-8FD8-73BA7DF6D28A}">
      <dgm:prSet/>
      <dgm:spPr/>
      <dgm:t>
        <a:bodyPr/>
        <a:lstStyle/>
        <a:p>
          <a:endParaRPr lang="en-US"/>
        </a:p>
      </dgm:t>
    </dgm:pt>
    <dgm:pt modelId="{0DC2E72E-8889-4099-BC1B-14FF746335C4}" type="sibTrans" cxnId="{0FE8EAE2-2DE3-466C-8FD8-73BA7DF6D28A}">
      <dgm:prSet/>
      <dgm:spPr/>
      <dgm:t>
        <a:bodyPr/>
        <a:lstStyle/>
        <a:p>
          <a:endParaRPr lang="en-US"/>
        </a:p>
      </dgm:t>
    </dgm:pt>
    <dgm:pt modelId="{C63481EA-3CD4-430D-810F-DF759505D0F7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Ruska vojska nastojala izbjeći velike sukobe – povlačila Francuze duboko u unutrašnjost Rusije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971E9A-D64B-4E83-8DCF-4A379834182B}" type="parTrans" cxnId="{4DF30801-2067-4259-BA35-9F1E60DA61DE}">
      <dgm:prSet/>
      <dgm:spPr/>
      <dgm:t>
        <a:bodyPr/>
        <a:lstStyle/>
        <a:p>
          <a:endParaRPr lang="en-US"/>
        </a:p>
      </dgm:t>
    </dgm:pt>
    <dgm:pt modelId="{59F82E6A-F231-43CD-BD1C-1CD768E49458}" type="sibTrans" cxnId="{4DF30801-2067-4259-BA35-9F1E60DA61DE}">
      <dgm:prSet/>
      <dgm:spPr/>
      <dgm:t>
        <a:bodyPr/>
        <a:lstStyle/>
        <a:p>
          <a:endParaRPr lang="en-US"/>
        </a:p>
      </dgm:t>
    </dgm:pt>
    <dgm:pt modelId="{E9056AAB-3621-4567-9D17-3DD19265F61C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Bitka kod </a:t>
          </a:r>
          <a:r>
            <a:rPr lang="hr-HR" dirty="0" err="1">
              <a:latin typeface="Arial" panose="020B0604020202020204" pitchFamily="34" charset="0"/>
              <a:cs typeface="Arial" panose="020B0604020202020204" pitchFamily="34" charset="0"/>
            </a:rPr>
            <a:t>Borodina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1812. godine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79C81-0C7E-4785-8F7C-1A747E6E52A5}" type="parTrans" cxnId="{07C0AE81-C2F4-4FB9-9671-DC52E1299B49}">
      <dgm:prSet/>
      <dgm:spPr/>
      <dgm:t>
        <a:bodyPr/>
        <a:lstStyle/>
        <a:p>
          <a:endParaRPr lang="en-US"/>
        </a:p>
      </dgm:t>
    </dgm:pt>
    <dgm:pt modelId="{7F44CECF-DEC8-4690-B2B3-0637488F7CE0}" type="sibTrans" cxnId="{07C0AE81-C2F4-4FB9-9671-DC52E1299B49}">
      <dgm:prSet/>
      <dgm:spPr/>
      <dgm:t>
        <a:bodyPr/>
        <a:lstStyle/>
        <a:p>
          <a:endParaRPr lang="en-US"/>
        </a:p>
      </dgm:t>
    </dgm:pt>
    <dgm:pt modelId="{ABD94FA9-D319-4B4E-B5B0-13E6CC5A9A19}" type="pres">
      <dgm:prSet presAssocID="{50DBFE76-AE2D-4D0C-8DCE-BDE82AE965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5C9673A-51AC-4596-8A7A-04DF8498A329}" type="pres">
      <dgm:prSet presAssocID="{9B550BCB-0771-4949-A9D0-40A108781F1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C11FDB3-5F3F-4A77-9DD0-79EA85FF14C6}" type="pres">
      <dgm:prSet presAssocID="{0DC2E72E-8889-4099-BC1B-14FF746335C4}" presName="spacer" presStyleCnt="0"/>
      <dgm:spPr/>
    </dgm:pt>
    <dgm:pt modelId="{8211FD6E-5F86-4D0C-B8FB-E35E94F05BC7}" type="pres">
      <dgm:prSet presAssocID="{C63481EA-3CD4-430D-810F-DF759505D0F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55AFC2F-D3BE-4D0D-A741-B1563BC8D716}" type="pres">
      <dgm:prSet presAssocID="{59F82E6A-F231-43CD-BD1C-1CD768E49458}" presName="spacer" presStyleCnt="0"/>
      <dgm:spPr/>
    </dgm:pt>
    <dgm:pt modelId="{F964F7CD-1E9E-4105-A349-DF6F15D930A4}" type="pres">
      <dgm:prSet presAssocID="{E9056AAB-3621-4567-9D17-3DD19265F61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2074E15-70EF-49E3-B65C-47CE67079D2D}" type="presOf" srcId="{E9056AAB-3621-4567-9D17-3DD19265F61C}" destId="{F964F7CD-1E9E-4105-A349-DF6F15D930A4}" srcOrd="0" destOrd="0" presId="urn:microsoft.com/office/officeart/2005/8/layout/vList2"/>
    <dgm:cxn modelId="{66CD8C2D-F439-47BD-A8F7-EA6661E97451}" type="presOf" srcId="{C63481EA-3CD4-430D-810F-DF759505D0F7}" destId="{8211FD6E-5F86-4D0C-B8FB-E35E94F05BC7}" srcOrd="0" destOrd="0" presId="urn:microsoft.com/office/officeart/2005/8/layout/vList2"/>
    <dgm:cxn modelId="{04EB5A9E-B3B2-4B08-82A4-2B05FFE5BC56}" type="presOf" srcId="{9B550BCB-0771-4949-A9D0-40A108781F15}" destId="{45C9673A-51AC-4596-8A7A-04DF8498A329}" srcOrd="0" destOrd="0" presId="urn:microsoft.com/office/officeart/2005/8/layout/vList2"/>
    <dgm:cxn modelId="{4DF30801-2067-4259-BA35-9F1E60DA61DE}" srcId="{50DBFE76-AE2D-4D0C-8DCE-BDE82AE9654F}" destId="{C63481EA-3CD4-430D-810F-DF759505D0F7}" srcOrd="1" destOrd="0" parTransId="{D4971E9A-D64B-4E83-8DCF-4A379834182B}" sibTransId="{59F82E6A-F231-43CD-BD1C-1CD768E49458}"/>
    <dgm:cxn modelId="{07C0AE81-C2F4-4FB9-9671-DC52E1299B49}" srcId="{50DBFE76-AE2D-4D0C-8DCE-BDE82AE9654F}" destId="{E9056AAB-3621-4567-9D17-3DD19265F61C}" srcOrd="2" destOrd="0" parTransId="{9CE79C81-0C7E-4785-8F7C-1A747E6E52A5}" sibTransId="{7F44CECF-DEC8-4690-B2B3-0637488F7CE0}"/>
    <dgm:cxn modelId="{7439C7EC-B65A-4058-AAE0-521ECC7EFEE8}" type="presOf" srcId="{50DBFE76-AE2D-4D0C-8DCE-BDE82AE9654F}" destId="{ABD94FA9-D319-4B4E-B5B0-13E6CC5A9A19}" srcOrd="0" destOrd="0" presId="urn:microsoft.com/office/officeart/2005/8/layout/vList2"/>
    <dgm:cxn modelId="{0FE8EAE2-2DE3-466C-8FD8-73BA7DF6D28A}" srcId="{50DBFE76-AE2D-4D0C-8DCE-BDE82AE9654F}" destId="{9B550BCB-0771-4949-A9D0-40A108781F15}" srcOrd="0" destOrd="0" parTransId="{2C3AA385-EB5E-4443-B8A3-EE4BC23AB0D1}" sibTransId="{0DC2E72E-8889-4099-BC1B-14FF746335C4}"/>
    <dgm:cxn modelId="{13EAA79B-AF1D-4022-9CE4-3A1563540E51}" type="presParOf" srcId="{ABD94FA9-D319-4B4E-B5B0-13E6CC5A9A19}" destId="{45C9673A-51AC-4596-8A7A-04DF8498A329}" srcOrd="0" destOrd="0" presId="urn:microsoft.com/office/officeart/2005/8/layout/vList2"/>
    <dgm:cxn modelId="{1DF4E903-720A-4EDF-998F-0BB4B8A2B56A}" type="presParOf" srcId="{ABD94FA9-D319-4B4E-B5B0-13E6CC5A9A19}" destId="{FC11FDB3-5F3F-4A77-9DD0-79EA85FF14C6}" srcOrd="1" destOrd="0" presId="urn:microsoft.com/office/officeart/2005/8/layout/vList2"/>
    <dgm:cxn modelId="{2ED79E39-2509-41BC-AE0F-5ABAE83049AE}" type="presParOf" srcId="{ABD94FA9-D319-4B4E-B5B0-13E6CC5A9A19}" destId="{8211FD6E-5F86-4D0C-B8FB-E35E94F05BC7}" srcOrd="2" destOrd="0" presId="urn:microsoft.com/office/officeart/2005/8/layout/vList2"/>
    <dgm:cxn modelId="{DEA92BF6-5C68-447E-90B3-1E3674677939}" type="presParOf" srcId="{ABD94FA9-D319-4B4E-B5B0-13E6CC5A9A19}" destId="{B55AFC2F-D3BE-4D0D-A741-B1563BC8D716}" srcOrd="3" destOrd="0" presId="urn:microsoft.com/office/officeart/2005/8/layout/vList2"/>
    <dgm:cxn modelId="{A01F708E-D826-411B-9FCD-138B8424485A}" type="presParOf" srcId="{ABD94FA9-D319-4B4E-B5B0-13E6CC5A9A19}" destId="{F964F7CD-1E9E-4105-A349-DF6F15D930A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0E287FB-DB80-4DB1-AADA-8351BF4AD29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AA439E97-1374-42D1-BD7E-302E43B59B65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Francuska vojska izmučena ratom, bolestima, hladnoćom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583DF-A216-4B7D-BA93-8C06142500C9}" type="parTrans" cxnId="{D509C0B1-4719-47D6-8C09-F8D7465BB029}">
      <dgm:prSet/>
      <dgm:spPr/>
      <dgm:t>
        <a:bodyPr/>
        <a:lstStyle/>
        <a:p>
          <a:endParaRPr lang="en-US"/>
        </a:p>
      </dgm:t>
    </dgm:pt>
    <dgm:pt modelId="{9B2DBD50-9F76-45CB-AABC-EE0E0D8ECEC4}" type="sibTrans" cxnId="{D509C0B1-4719-47D6-8C09-F8D7465BB029}">
      <dgm:prSet/>
      <dgm:spPr/>
      <dgm:t>
        <a:bodyPr/>
        <a:lstStyle/>
        <a:p>
          <a:endParaRPr lang="en-US"/>
        </a:p>
      </dgm:t>
    </dgm:pt>
    <dgm:pt modelId="{09DBCCC7-ABC6-4E26-9AA7-2D04E84539E1}">
      <dgm:prSet/>
      <dgm:spPr/>
      <dgm:t>
        <a:bodyPr/>
        <a:lstStyle/>
        <a:p>
          <a:pPr algn="l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S oko 90 000 Napoleon ušao u napuštenu Moskvu – naredio povlačenje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970BB-2764-40D9-8630-C27DEB20BB4E}" type="parTrans" cxnId="{AB413FCE-238B-4D8A-90AB-B7072ED4B4E8}">
      <dgm:prSet/>
      <dgm:spPr/>
      <dgm:t>
        <a:bodyPr/>
        <a:lstStyle/>
        <a:p>
          <a:endParaRPr lang="en-US"/>
        </a:p>
      </dgm:t>
    </dgm:pt>
    <dgm:pt modelId="{4F0143FB-7893-4250-B109-509071FF4745}" type="sibTrans" cxnId="{AB413FCE-238B-4D8A-90AB-B7072ED4B4E8}">
      <dgm:prSet/>
      <dgm:spPr/>
      <dgm:t>
        <a:bodyPr/>
        <a:lstStyle/>
        <a:p>
          <a:endParaRPr lang="en-US"/>
        </a:p>
      </dgm:t>
    </dgm:pt>
    <dgm:pt modelId="{71133EE1-3BFA-44B8-B91E-0E3D37719D24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Početak Napoleonovog sloma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4091E5-BF5B-4E29-BAF4-F03231B77B9B}" type="parTrans" cxnId="{7EE07E8D-C619-4842-9962-F9EDA46DC690}">
      <dgm:prSet/>
      <dgm:spPr/>
      <dgm:t>
        <a:bodyPr/>
        <a:lstStyle/>
        <a:p>
          <a:endParaRPr lang="en-US"/>
        </a:p>
      </dgm:t>
    </dgm:pt>
    <dgm:pt modelId="{F7E981F3-2CDF-458B-AB1D-673FA557C19A}" type="sibTrans" cxnId="{7EE07E8D-C619-4842-9962-F9EDA46DC690}">
      <dgm:prSet/>
      <dgm:spPr/>
      <dgm:t>
        <a:bodyPr/>
        <a:lstStyle/>
        <a:p>
          <a:endParaRPr lang="en-US"/>
        </a:p>
      </dgm:t>
    </dgm:pt>
    <dgm:pt modelId="{4402A959-B842-4691-BBFC-044E103D3A01}" type="pres">
      <dgm:prSet presAssocID="{30E287FB-DB80-4DB1-AADA-8351BF4AD2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1E2176E-13A6-482C-9D9E-0DBF6086923B}" type="pres">
      <dgm:prSet presAssocID="{AA439E97-1374-42D1-BD7E-302E43B59B6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F77DDA1-9706-4C55-A3E8-73660FE7E999}" type="pres">
      <dgm:prSet presAssocID="{9B2DBD50-9F76-45CB-AABC-EE0E0D8ECEC4}" presName="spacer" presStyleCnt="0"/>
      <dgm:spPr/>
    </dgm:pt>
    <dgm:pt modelId="{A725237B-988D-497E-B4E1-6684A449DFD4}" type="pres">
      <dgm:prSet presAssocID="{09DBCCC7-ABC6-4E26-9AA7-2D04E84539E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4F7CA81-85A4-4C44-849A-192ABDF824C8}" type="pres">
      <dgm:prSet presAssocID="{4F0143FB-7893-4250-B109-509071FF4745}" presName="spacer" presStyleCnt="0"/>
      <dgm:spPr/>
    </dgm:pt>
    <dgm:pt modelId="{A2D61DDC-B582-4229-A327-54EC180D67AA}" type="pres">
      <dgm:prSet presAssocID="{71133EE1-3BFA-44B8-B91E-0E3D37719D2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9477C2E-C7BF-448A-A4F8-44AC2751C329}" type="presOf" srcId="{09DBCCC7-ABC6-4E26-9AA7-2D04E84539E1}" destId="{A725237B-988D-497E-B4E1-6684A449DFD4}" srcOrd="0" destOrd="0" presId="urn:microsoft.com/office/officeart/2005/8/layout/vList2"/>
    <dgm:cxn modelId="{7EE07E8D-C619-4842-9962-F9EDA46DC690}" srcId="{30E287FB-DB80-4DB1-AADA-8351BF4AD29D}" destId="{71133EE1-3BFA-44B8-B91E-0E3D37719D24}" srcOrd="2" destOrd="0" parTransId="{D04091E5-BF5B-4E29-BAF4-F03231B77B9B}" sibTransId="{F7E981F3-2CDF-458B-AB1D-673FA557C19A}"/>
    <dgm:cxn modelId="{D509C0B1-4719-47D6-8C09-F8D7465BB029}" srcId="{30E287FB-DB80-4DB1-AADA-8351BF4AD29D}" destId="{AA439E97-1374-42D1-BD7E-302E43B59B65}" srcOrd="0" destOrd="0" parTransId="{569583DF-A216-4B7D-BA93-8C06142500C9}" sibTransId="{9B2DBD50-9F76-45CB-AABC-EE0E0D8ECEC4}"/>
    <dgm:cxn modelId="{6A93D130-E224-4571-B4D8-6D31233638E2}" type="presOf" srcId="{30E287FB-DB80-4DB1-AADA-8351BF4AD29D}" destId="{4402A959-B842-4691-BBFC-044E103D3A01}" srcOrd="0" destOrd="0" presId="urn:microsoft.com/office/officeart/2005/8/layout/vList2"/>
    <dgm:cxn modelId="{AB413FCE-238B-4D8A-90AB-B7072ED4B4E8}" srcId="{30E287FB-DB80-4DB1-AADA-8351BF4AD29D}" destId="{09DBCCC7-ABC6-4E26-9AA7-2D04E84539E1}" srcOrd="1" destOrd="0" parTransId="{23A970BB-2764-40D9-8630-C27DEB20BB4E}" sibTransId="{4F0143FB-7893-4250-B109-509071FF4745}"/>
    <dgm:cxn modelId="{FE775F7B-2448-4C97-A944-8C27586205E8}" type="presOf" srcId="{71133EE1-3BFA-44B8-B91E-0E3D37719D24}" destId="{A2D61DDC-B582-4229-A327-54EC180D67AA}" srcOrd="0" destOrd="0" presId="urn:microsoft.com/office/officeart/2005/8/layout/vList2"/>
    <dgm:cxn modelId="{F82ADB9C-32AD-4AD6-8ACA-E112EA3D0416}" type="presOf" srcId="{AA439E97-1374-42D1-BD7E-302E43B59B65}" destId="{01E2176E-13A6-482C-9D9E-0DBF6086923B}" srcOrd="0" destOrd="0" presId="urn:microsoft.com/office/officeart/2005/8/layout/vList2"/>
    <dgm:cxn modelId="{3B5D87FB-CE75-4526-882E-3EAEFAE8E298}" type="presParOf" srcId="{4402A959-B842-4691-BBFC-044E103D3A01}" destId="{01E2176E-13A6-482C-9D9E-0DBF6086923B}" srcOrd="0" destOrd="0" presId="urn:microsoft.com/office/officeart/2005/8/layout/vList2"/>
    <dgm:cxn modelId="{F6923693-EB5B-44B3-8735-8FC5A6E608D9}" type="presParOf" srcId="{4402A959-B842-4691-BBFC-044E103D3A01}" destId="{5F77DDA1-9706-4C55-A3E8-73660FE7E999}" srcOrd="1" destOrd="0" presId="urn:microsoft.com/office/officeart/2005/8/layout/vList2"/>
    <dgm:cxn modelId="{D7959C42-4A24-43D4-AB52-8E7A9ACEE136}" type="presParOf" srcId="{4402A959-B842-4691-BBFC-044E103D3A01}" destId="{A725237B-988D-497E-B4E1-6684A449DFD4}" srcOrd="2" destOrd="0" presId="urn:microsoft.com/office/officeart/2005/8/layout/vList2"/>
    <dgm:cxn modelId="{82B45E05-153B-4B46-B7E9-D75F1B0A7132}" type="presParOf" srcId="{4402A959-B842-4691-BBFC-044E103D3A01}" destId="{84F7CA81-85A4-4C44-849A-192ABDF824C8}" srcOrd="3" destOrd="0" presId="urn:microsoft.com/office/officeart/2005/8/layout/vList2"/>
    <dgm:cxn modelId="{9CE3E8CA-D881-4047-AD7B-0B56C51D3C8B}" type="presParOf" srcId="{4402A959-B842-4691-BBFC-044E103D3A01}" destId="{A2D61DDC-B582-4229-A327-54EC180D67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0E287FB-DB80-4DB1-AADA-8351BF4AD29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A439E97-1374-42D1-BD7E-302E43B59B65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Napoleonov poraz u Rusiji ohrabrio europske vladare u obnavljanju </a:t>
          </a:r>
          <a:r>
            <a:rPr lang="hr-HR" dirty="0" err="1">
              <a:latin typeface="Arial" panose="020B0604020202020204" pitchFamily="34" charset="0"/>
              <a:cs typeface="Arial" panose="020B0604020202020204" pitchFamily="34" charset="0"/>
            </a:rPr>
            <a:t>protufrancuskog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saveza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583DF-A216-4B7D-BA93-8C06142500C9}" type="parTrans" cxnId="{D509C0B1-4719-47D6-8C09-F8D7465BB029}">
      <dgm:prSet/>
      <dgm:spPr/>
      <dgm:t>
        <a:bodyPr/>
        <a:lstStyle/>
        <a:p>
          <a:endParaRPr lang="en-US"/>
        </a:p>
      </dgm:t>
    </dgm:pt>
    <dgm:pt modelId="{9B2DBD50-9F76-45CB-AABC-EE0E0D8ECEC4}" type="sibTrans" cxnId="{D509C0B1-4719-47D6-8C09-F8D7465BB029}">
      <dgm:prSet/>
      <dgm:spPr/>
      <dgm:t>
        <a:bodyPr/>
        <a:lstStyle/>
        <a:p>
          <a:endParaRPr lang="en-US"/>
        </a:p>
      </dgm:t>
    </dgm:pt>
    <dgm:pt modelId="{09DBCCC7-ABC6-4E26-9AA7-2D04E84539E1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„Bitka naroda”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– odlučujuća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bitka kod Leipziga 1813. godine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970BB-2764-40D9-8630-C27DEB20BB4E}" type="parTrans" cxnId="{AB413FCE-238B-4D8A-90AB-B7072ED4B4E8}">
      <dgm:prSet/>
      <dgm:spPr/>
      <dgm:t>
        <a:bodyPr/>
        <a:lstStyle/>
        <a:p>
          <a:endParaRPr lang="en-US"/>
        </a:p>
      </dgm:t>
    </dgm:pt>
    <dgm:pt modelId="{4F0143FB-7893-4250-B109-509071FF4745}" type="sibTrans" cxnId="{AB413FCE-238B-4D8A-90AB-B7072ED4B4E8}">
      <dgm:prSet/>
      <dgm:spPr/>
      <dgm:t>
        <a:bodyPr/>
        <a:lstStyle/>
        <a:p>
          <a:endParaRPr lang="en-US"/>
        </a:p>
      </dgm:t>
    </dgm:pt>
    <dgm:pt modelId="{71133EE1-3BFA-44B8-B91E-0E3D37719D24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Napoleonova vojska poražena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4091E5-BF5B-4E29-BAF4-F03231B77B9B}" type="parTrans" cxnId="{7EE07E8D-C619-4842-9962-F9EDA46DC690}">
      <dgm:prSet/>
      <dgm:spPr/>
      <dgm:t>
        <a:bodyPr/>
        <a:lstStyle/>
        <a:p>
          <a:endParaRPr lang="en-US"/>
        </a:p>
      </dgm:t>
    </dgm:pt>
    <dgm:pt modelId="{F7E981F3-2CDF-458B-AB1D-673FA557C19A}" type="sibTrans" cxnId="{7EE07E8D-C619-4842-9962-F9EDA46DC690}">
      <dgm:prSet/>
      <dgm:spPr/>
      <dgm:t>
        <a:bodyPr/>
        <a:lstStyle/>
        <a:p>
          <a:endParaRPr lang="en-US"/>
        </a:p>
      </dgm:t>
    </dgm:pt>
    <dgm:pt modelId="{4402A959-B842-4691-BBFC-044E103D3A01}" type="pres">
      <dgm:prSet presAssocID="{30E287FB-DB80-4DB1-AADA-8351BF4AD2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1E2176E-13A6-482C-9D9E-0DBF6086923B}" type="pres">
      <dgm:prSet presAssocID="{AA439E97-1374-42D1-BD7E-302E43B59B6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F77DDA1-9706-4C55-A3E8-73660FE7E999}" type="pres">
      <dgm:prSet presAssocID="{9B2DBD50-9F76-45CB-AABC-EE0E0D8ECEC4}" presName="spacer" presStyleCnt="0"/>
      <dgm:spPr/>
    </dgm:pt>
    <dgm:pt modelId="{A725237B-988D-497E-B4E1-6684A449DFD4}" type="pres">
      <dgm:prSet presAssocID="{09DBCCC7-ABC6-4E26-9AA7-2D04E84539E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4F7CA81-85A4-4C44-849A-192ABDF824C8}" type="pres">
      <dgm:prSet presAssocID="{4F0143FB-7893-4250-B109-509071FF4745}" presName="spacer" presStyleCnt="0"/>
      <dgm:spPr/>
    </dgm:pt>
    <dgm:pt modelId="{A2D61DDC-B582-4229-A327-54EC180D67AA}" type="pres">
      <dgm:prSet presAssocID="{71133EE1-3BFA-44B8-B91E-0E3D37719D2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9477C2E-C7BF-448A-A4F8-44AC2751C329}" type="presOf" srcId="{09DBCCC7-ABC6-4E26-9AA7-2D04E84539E1}" destId="{A725237B-988D-497E-B4E1-6684A449DFD4}" srcOrd="0" destOrd="0" presId="urn:microsoft.com/office/officeart/2005/8/layout/vList2"/>
    <dgm:cxn modelId="{7EE07E8D-C619-4842-9962-F9EDA46DC690}" srcId="{30E287FB-DB80-4DB1-AADA-8351BF4AD29D}" destId="{71133EE1-3BFA-44B8-B91E-0E3D37719D24}" srcOrd="2" destOrd="0" parTransId="{D04091E5-BF5B-4E29-BAF4-F03231B77B9B}" sibTransId="{F7E981F3-2CDF-458B-AB1D-673FA557C19A}"/>
    <dgm:cxn modelId="{D509C0B1-4719-47D6-8C09-F8D7465BB029}" srcId="{30E287FB-DB80-4DB1-AADA-8351BF4AD29D}" destId="{AA439E97-1374-42D1-BD7E-302E43B59B65}" srcOrd="0" destOrd="0" parTransId="{569583DF-A216-4B7D-BA93-8C06142500C9}" sibTransId="{9B2DBD50-9F76-45CB-AABC-EE0E0D8ECEC4}"/>
    <dgm:cxn modelId="{6A93D130-E224-4571-B4D8-6D31233638E2}" type="presOf" srcId="{30E287FB-DB80-4DB1-AADA-8351BF4AD29D}" destId="{4402A959-B842-4691-BBFC-044E103D3A01}" srcOrd="0" destOrd="0" presId="urn:microsoft.com/office/officeart/2005/8/layout/vList2"/>
    <dgm:cxn modelId="{AB413FCE-238B-4D8A-90AB-B7072ED4B4E8}" srcId="{30E287FB-DB80-4DB1-AADA-8351BF4AD29D}" destId="{09DBCCC7-ABC6-4E26-9AA7-2D04E84539E1}" srcOrd="1" destOrd="0" parTransId="{23A970BB-2764-40D9-8630-C27DEB20BB4E}" sibTransId="{4F0143FB-7893-4250-B109-509071FF4745}"/>
    <dgm:cxn modelId="{FE775F7B-2448-4C97-A944-8C27586205E8}" type="presOf" srcId="{71133EE1-3BFA-44B8-B91E-0E3D37719D24}" destId="{A2D61DDC-B582-4229-A327-54EC180D67AA}" srcOrd="0" destOrd="0" presId="urn:microsoft.com/office/officeart/2005/8/layout/vList2"/>
    <dgm:cxn modelId="{F82ADB9C-32AD-4AD6-8ACA-E112EA3D0416}" type="presOf" srcId="{AA439E97-1374-42D1-BD7E-302E43B59B65}" destId="{01E2176E-13A6-482C-9D9E-0DBF6086923B}" srcOrd="0" destOrd="0" presId="urn:microsoft.com/office/officeart/2005/8/layout/vList2"/>
    <dgm:cxn modelId="{3B5D87FB-CE75-4526-882E-3EAEFAE8E298}" type="presParOf" srcId="{4402A959-B842-4691-BBFC-044E103D3A01}" destId="{01E2176E-13A6-482C-9D9E-0DBF6086923B}" srcOrd="0" destOrd="0" presId="urn:microsoft.com/office/officeart/2005/8/layout/vList2"/>
    <dgm:cxn modelId="{F6923693-EB5B-44B3-8735-8FC5A6E608D9}" type="presParOf" srcId="{4402A959-B842-4691-BBFC-044E103D3A01}" destId="{5F77DDA1-9706-4C55-A3E8-73660FE7E999}" srcOrd="1" destOrd="0" presId="urn:microsoft.com/office/officeart/2005/8/layout/vList2"/>
    <dgm:cxn modelId="{D7959C42-4A24-43D4-AB52-8E7A9ACEE136}" type="presParOf" srcId="{4402A959-B842-4691-BBFC-044E103D3A01}" destId="{A725237B-988D-497E-B4E1-6684A449DFD4}" srcOrd="2" destOrd="0" presId="urn:microsoft.com/office/officeart/2005/8/layout/vList2"/>
    <dgm:cxn modelId="{82B45E05-153B-4B46-B7E9-D75F1B0A7132}" type="presParOf" srcId="{4402A959-B842-4691-BBFC-044E103D3A01}" destId="{84F7CA81-85A4-4C44-849A-192ABDF824C8}" srcOrd="3" destOrd="0" presId="urn:microsoft.com/office/officeart/2005/8/layout/vList2"/>
    <dgm:cxn modelId="{9CE3E8CA-D881-4047-AD7B-0B56C51D3C8B}" type="presParOf" srcId="{4402A959-B842-4691-BBFC-044E103D3A01}" destId="{A2D61DDC-B582-4229-A327-54EC180D67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921103-415A-48BA-8E22-4A22FB8C4F89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41356CE9-1A2A-4619-9E59-CA23BB76EA40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Savezničke snage ušle u Pariz – Napoleon se morao odreći vlasti u korist Luja XVIII.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6F7854-5D92-4B8C-88BD-20FCE6E73E44}" type="parTrans" cxnId="{AE02BCC1-6745-4F7E-A8F9-5DF6B24AB3DE}">
      <dgm:prSet/>
      <dgm:spPr/>
      <dgm:t>
        <a:bodyPr/>
        <a:lstStyle/>
        <a:p>
          <a:endParaRPr lang="en-US"/>
        </a:p>
      </dgm:t>
    </dgm:pt>
    <dgm:pt modelId="{49B5A16A-86DC-4125-9DE1-07769C500AEC}" type="sibTrans" cxnId="{AE02BCC1-6745-4F7E-A8F9-5DF6B24AB3DE}">
      <dgm:prSet/>
      <dgm:spPr/>
      <dgm:t>
        <a:bodyPr/>
        <a:lstStyle/>
        <a:p>
          <a:endParaRPr lang="en-US"/>
        </a:p>
      </dgm:t>
    </dgm:pt>
    <dgm:pt modelId="{412E0159-2855-442C-9236-FF635EC0AC08}">
      <dgm:prSet/>
      <dgm:spPr/>
      <dgm:t>
        <a:bodyPr/>
        <a:lstStyle/>
        <a:p>
          <a:pPr algn="just"/>
          <a:r>
            <a:rPr lang="hr-HR" b="1" dirty="0">
              <a:latin typeface="Arial" panose="020B0604020202020204" pitchFamily="34" charset="0"/>
              <a:cs typeface="Arial" panose="020B0604020202020204" pitchFamily="34" charset="0"/>
            </a:rPr>
            <a:t>Napoleon protjeran na otok Elbu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E6B0CD-3F1B-4142-85B3-3FE0D0330D37}" type="parTrans" cxnId="{9698A58E-B4A4-444F-A6E8-7B2D9076C113}">
      <dgm:prSet/>
      <dgm:spPr/>
      <dgm:t>
        <a:bodyPr/>
        <a:lstStyle/>
        <a:p>
          <a:endParaRPr lang="en-US"/>
        </a:p>
      </dgm:t>
    </dgm:pt>
    <dgm:pt modelId="{25F89394-9864-4BFD-97C7-4EAB117F23DB}" type="sibTrans" cxnId="{9698A58E-B4A4-444F-A6E8-7B2D9076C113}">
      <dgm:prSet/>
      <dgm:spPr/>
      <dgm:t>
        <a:bodyPr/>
        <a:lstStyle/>
        <a:p>
          <a:endParaRPr lang="en-US"/>
        </a:p>
      </dgm:t>
    </dgm:pt>
    <dgm:pt modelId="{3569469D-6002-4A36-984F-43DDC6462501}" type="pres">
      <dgm:prSet presAssocID="{0B921103-415A-48BA-8E22-4A22FB8C4F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19BB712-EDA7-47F8-B626-530CA25106C7}" type="pres">
      <dgm:prSet presAssocID="{41356CE9-1A2A-4619-9E59-CA23BB76EA4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DA76430-218B-4B50-9928-ECE1D3771CFB}" type="pres">
      <dgm:prSet presAssocID="{49B5A16A-86DC-4125-9DE1-07769C500AEC}" presName="spacer" presStyleCnt="0"/>
      <dgm:spPr/>
    </dgm:pt>
    <dgm:pt modelId="{B40D23E7-DEDA-47AC-923A-18167BDB6ED9}" type="pres">
      <dgm:prSet presAssocID="{412E0159-2855-442C-9236-FF635EC0AC0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CE8DDE9-92D8-4A44-90B8-85443CDAE288}" type="presOf" srcId="{41356CE9-1A2A-4619-9E59-CA23BB76EA40}" destId="{C19BB712-EDA7-47F8-B626-530CA25106C7}" srcOrd="0" destOrd="0" presId="urn:microsoft.com/office/officeart/2005/8/layout/vList2"/>
    <dgm:cxn modelId="{7FF96803-2E80-4803-A0C6-448EE2993BDD}" type="presOf" srcId="{412E0159-2855-442C-9236-FF635EC0AC08}" destId="{B40D23E7-DEDA-47AC-923A-18167BDB6ED9}" srcOrd="0" destOrd="0" presId="urn:microsoft.com/office/officeart/2005/8/layout/vList2"/>
    <dgm:cxn modelId="{9698A58E-B4A4-444F-A6E8-7B2D9076C113}" srcId="{0B921103-415A-48BA-8E22-4A22FB8C4F89}" destId="{412E0159-2855-442C-9236-FF635EC0AC08}" srcOrd="1" destOrd="0" parTransId="{8BE6B0CD-3F1B-4142-85B3-3FE0D0330D37}" sibTransId="{25F89394-9864-4BFD-97C7-4EAB117F23DB}"/>
    <dgm:cxn modelId="{CD9B39FF-33B4-44B0-B033-7D5BC2472625}" type="presOf" srcId="{0B921103-415A-48BA-8E22-4A22FB8C4F89}" destId="{3569469D-6002-4A36-984F-43DDC6462501}" srcOrd="0" destOrd="0" presId="urn:microsoft.com/office/officeart/2005/8/layout/vList2"/>
    <dgm:cxn modelId="{AE02BCC1-6745-4F7E-A8F9-5DF6B24AB3DE}" srcId="{0B921103-415A-48BA-8E22-4A22FB8C4F89}" destId="{41356CE9-1A2A-4619-9E59-CA23BB76EA40}" srcOrd="0" destOrd="0" parTransId="{FA6F7854-5D92-4B8C-88BD-20FCE6E73E44}" sibTransId="{49B5A16A-86DC-4125-9DE1-07769C500AEC}"/>
    <dgm:cxn modelId="{8289358D-F2E6-4CE3-A416-9B462DDF6AFD}" type="presParOf" srcId="{3569469D-6002-4A36-984F-43DDC6462501}" destId="{C19BB712-EDA7-47F8-B626-530CA25106C7}" srcOrd="0" destOrd="0" presId="urn:microsoft.com/office/officeart/2005/8/layout/vList2"/>
    <dgm:cxn modelId="{4CA01210-13F1-4708-B020-A316673701CE}" type="presParOf" srcId="{3569469D-6002-4A36-984F-43DDC6462501}" destId="{BDA76430-218B-4B50-9928-ECE1D3771CFB}" srcOrd="1" destOrd="0" presId="urn:microsoft.com/office/officeart/2005/8/layout/vList2"/>
    <dgm:cxn modelId="{19AAD5B5-40C7-494D-9610-2BDA2753696E}" type="presParOf" srcId="{3569469D-6002-4A36-984F-43DDC6462501}" destId="{B40D23E7-DEDA-47AC-923A-18167BDB6ED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284725E-BFA1-4D23-B5F5-58EE35E2E51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E6F9C69-E164-40FE-843F-65E1CA284263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Nezadovoljstvo vlašću u Francuskoj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144853-908F-4099-96B7-626149D8A766}" type="parTrans" cxnId="{69687CBD-A77A-44E3-8BE2-1D4D64C047CF}">
      <dgm:prSet/>
      <dgm:spPr/>
      <dgm:t>
        <a:bodyPr/>
        <a:lstStyle/>
        <a:p>
          <a:endParaRPr lang="en-US"/>
        </a:p>
      </dgm:t>
    </dgm:pt>
    <dgm:pt modelId="{D0EB3EDD-C5CB-48F0-A2FB-88010A541D40}" type="sibTrans" cxnId="{69687CBD-A77A-44E3-8BE2-1D4D64C047CF}">
      <dgm:prSet/>
      <dgm:spPr/>
      <dgm:t>
        <a:bodyPr/>
        <a:lstStyle/>
        <a:p>
          <a:endParaRPr lang="en-US"/>
        </a:p>
      </dgm:t>
    </dgm:pt>
    <dgm:pt modelId="{1A322275-240E-44F6-AAA5-00C3DA0692E8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Napoleon 1815. godine ponovno preuzeo vlast – vladao 100 dana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A8474B-62E1-4475-BAD0-F45B0282FD2F}" type="parTrans" cxnId="{4B2F287C-0404-46FC-871F-7A0122DA5526}">
      <dgm:prSet/>
      <dgm:spPr/>
      <dgm:t>
        <a:bodyPr/>
        <a:lstStyle/>
        <a:p>
          <a:endParaRPr lang="en-US"/>
        </a:p>
      </dgm:t>
    </dgm:pt>
    <dgm:pt modelId="{C5B25A34-3C7C-47A4-BEFF-A997C66278CA}" type="sibTrans" cxnId="{4B2F287C-0404-46FC-871F-7A0122DA5526}">
      <dgm:prSet/>
      <dgm:spPr/>
      <dgm:t>
        <a:bodyPr/>
        <a:lstStyle/>
        <a:p>
          <a:endParaRPr lang="en-US"/>
        </a:p>
      </dgm:t>
    </dgm:pt>
    <dgm:pt modelId="{CDA72B62-572A-4605-9BFC-06F4DD5754C0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Konačan poraz Napoleona u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bitci kod Waterlooa 1815. godine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99A250-5DB7-495A-9C19-8F7BC57C7C7A}" type="parTrans" cxnId="{4DEAB9CA-A848-409C-817A-CAAAABD7464E}">
      <dgm:prSet/>
      <dgm:spPr/>
      <dgm:t>
        <a:bodyPr/>
        <a:lstStyle/>
        <a:p>
          <a:endParaRPr lang="en-US"/>
        </a:p>
      </dgm:t>
    </dgm:pt>
    <dgm:pt modelId="{2EB66382-B328-463E-87D1-796E68D5AA97}" type="sibTrans" cxnId="{4DEAB9CA-A848-409C-817A-CAAAABD7464E}">
      <dgm:prSet/>
      <dgm:spPr/>
      <dgm:t>
        <a:bodyPr/>
        <a:lstStyle/>
        <a:p>
          <a:endParaRPr lang="en-US"/>
        </a:p>
      </dgm:t>
    </dgm:pt>
    <dgm:pt modelId="{96184402-B1AF-4361-A6E9-AA2FEAAAE2B5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Napoleon prognan na atlantski otok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Svetu Helenu </a:t>
          </a:r>
          <a:r>
            <a:rPr lang="hr-HR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dirty="0" err="1" smtClean="0">
              <a:latin typeface="Arial" panose="020B0604020202020204" pitchFamily="34" charset="0"/>
              <a:cs typeface="Arial" panose="020B0604020202020204" pitchFamily="34" charset="0"/>
            </a:rPr>
            <a:t>1821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. godine umro u bijedi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3017FA-6F6C-4530-BE30-7CF0FC3FB24B}" type="parTrans" cxnId="{F403977B-8869-41DE-879C-C2F9FBD0F749}">
      <dgm:prSet/>
      <dgm:spPr/>
      <dgm:t>
        <a:bodyPr/>
        <a:lstStyle/>
        <a:p>
          <a:endParaRPr lang="en-US"/>
        </a:p>
      </dgm:t>
    </dgm:pt>
    <dgm:pt modelId="{B6D08AF7-DCB3-4A61-AED6-29CAAD515987}" type="sibTrans" cxnId="{F403977B-8869-41DE-879C-C2F9FBD0F749}">
      <dgm:prSet/>
      <dgm:spPr/>
      <dgm:t>
        <a:bodyPr/>
        <a:lstStyle/>
        <a:p>
          <a:endParaRPr lang="en-US"/>
        </a:p>
      </dgm:t>
    </dgm:pt>
    <dgm:pt modelId="{5829893E-D321-4BD0-99CA-CADFB3B03F5E}" type="pres">
      <dgm:prSet presAssocID="{8284725E-BFA1-4D23-B5F5-58EE35E2E5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1818985-C261-4CA9-8A39-E0BCFD03BE5E}" type="pres">
      <dgm:prSet presAssocID="{4E6F9C69-E164-40FE-843F-65E1CA28426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112F66-666A-4C52-9106-B7AECD1FC192}" type="pres">
      <dgm:prSet presAssocID="{D0EB3EDD-C5CB-48F0-A2FB-88010A541D40}" presName="spacer" presStyleCnt="0"/>
      <dgm:spPr/>
    </dgm:pt>
    <dgm:pt modelId="{6355FFF5-C521-41FF-B493-BB2D781D8916}" type="pres">
      <dgm:prSet presAssocID="{1A322275-240E-44F6-AAA5-00C3DA0692E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F4B99E3-47B1-4B37-963B-633A34B7288C}" type="pres">
      <dgm:prSet presAssocID="{C5B25A34-3C7C-47A4-BEFF-A997C66278CA}" presName="spacer" presStyleCnt="0"/>
      <dgm:spPr/>
    </dgm:pt>
    <dgm:pt modelId="{52FF2629-5B9C-4AED-A549-A7A3E837FF31}" type="pres">
      <dgm:prSet presAssocID="{CDA72B62-572A-4605-9BFC-06F4DD5754C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0DA8AE6-4FA0-4C4A-A6A8-AFA99757EC95}" type="pres">
      <dgm:prSet presAssocID="{2EB66382-B328-463E-87D1-796E68D5AA97}" presName="spacer" presStyleCnt="0"/>
      <dgm:spPr/>
    </dgm:pt>
    <dgm:pt modelId="{6AE526A6-F560-43AB-8434-96E9F2008811}" type="pres">
      <dgm:prSet presAssocID="{96184402-B1AF-4361-A6E9-AA2FEAAAE2B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63B6A50-CF53-4887-A06D-130986572E16}" type="presOf" srcId="{1A322275-240E-44F6-AAA5-00C3DA0692E8}" destId="{6355FFF5-C521-41FF-B493-BB2D781D8916}" srcOrd="0" destOrd="0" presId="urn:microsoft.com/office/officeart/2005/8/layout/vList2"/>
    <dgm:cxn modelId="{4B2F287C-0404-46FC-871F-7A0122DA5526}" srcId="{8284725E-BFA1-4D23-B5F5-58EE35E2E51A}" destId="{1A322275-240E-44F6-AAA5-00C3DA0692E8}" srcOrd="1" destOrd="0" parTransId="{0BA8474B-62E1-4475-BAD0-F45B0282FD2F}" sibTransId="{C5B25A34-3C7C-47A4-BEFF-A997C66278CA}"/>
    <dgm:cxn modelId="{69687CBD-A77A-44E3-8BE2-1D4D64C047CF}" srcId="{8284725E-BFA1-4D23-B5F5-58EE35E2E51A}" destId="{4E6F9C69-E164-40FE-843F-65E1CA284263}" srcOrd="0" destOrd="0" parTransId="{BA144853-908F-4099-96B7-626149D8A766}" sibTransId="{D0EB3EDD-C5CB-48F0-A2FB-88010A541D40}"/>
    <dgm:cxn modelId="{8AEA884C-E8C9-4EC7-884C-EDB3405C9AF4}" type="presOf" srcId="{4E6F9C69-E164-40FE-843F-65E1CA284263}" destId="{C1818985-C261-4CA9-8A39-E0BCFD03BE5E}" srcOrd="0" destOrd="0" presId="urn:microsoft.com/office/officeart/2005/8/layout/vList2"/>
    <dgm:cxn modelId="{F403977B-8869-41DE-879C-C2F9FBD0F749}" srcId="{8284725E-BFA1-4D23-B5F5-58EE35E2E51A}" destId="{96184402-B1AF-4361-A6E9-AA2FEAAAE2B5}" srcOrd="3" destOrd="0" parTransId="{A13017FA-6F6C-4530-BE30-7CF0FC3FB24B}" sibTransId="{B6D08AF7-DCB3-4A61-AED6-29CAAD515987}"/>
    <dgm:cxn modelId="{94071D7E-DEC9-4C88-864B-B3100781285D}" type="presOf" srcId="{8284725E-BFA1-4D23-B5F5-58EE35E2E51A}" destId="{5829893E-D321-4BD0-99CA-CADFB3B03F5E}" srcOrd="0" destOrd="0" presId="urn:microsoft.com/office/officeart/2005/8/layout/vList2"/>
    <dgm:cxn modelId="{DD84B65B-65A3-46C9-8814-1B81FF2C075E}" type="presOf" srcId="{96184402-B1AF-4361-A6E9-AA2FEAAAE2B5}" destId="{6AE526A6-F560-43AB-8434-96E9F2008811}" srcOrd="0" destOrd="0" presId="urn:microsoft.com/office/officeart/2005/8/layout/vList2"/>
    <dgm:cxn modelId="{4DEAB9CA-A848-409C-817A-CAAAABD7464E}" srcId="{8284725E-BFA1-4D23-B5F5-58EE35E2E51A}" destId="{CDA72B62-572A-4605-9BFC-06F4DD5754C0}" srcOrd="2" destOrd="0" parTransId="{A299A250-5DB7-495A-9C19-8F7BC57C7C7A}" sibTransId="{2EB66382-B328-463E-87D1-796E68D5AA97}"/>
    <dgm:cxn modelId="{03C8AFEE-A1C6-40A6-B5EB-84167E0546C8}" type="presOf" srcId="{CDA72B62-572A-4605-9BFC-06F4DD5754C0}" destId="{52FF2629-5B9C-4AED-A549-A7A3E837FF31}" srcOrd="0" destOrd="0" presId="urn:microsoft.com/office/officeart/2005/8/layout/vList2"/>
    <dgm:cxn modelId="{C8B92278-D77E-4DEC-A9D5-8A270A16F0BA}" type="presParOf" srcId="{5829893E-D321-4BD0-99CA-CADFB3B03F5E}" destId="{C1818985-C261-4CA9-8A39-E0BCFD03BE5E}" srcOrd="0" destOrd="0" presId="urn:microsoft.com/office/officeart/2005/8/layout/vList2"/>
    <dgm:cxn modelId="{301CDB04-0141-4846-9226-97C082CBD297}" type="presParOf" srcId="{5829893E-D321-4BD0-99CA-CADFB3B03F5E}" destId="{72112F66-666A-4C52-9106-B7AECD1FC192}" srcOrd="1" destOrd="0" presId="urn:microsoft.com/office/officeart/2005/8/layout/vList2"/>
    <dgm:cxn modelId="{918B197C-70B5-4ED5-8715-0B9D9EA1236F}" type="presParOf" srcId="{5829893E-D321-4BD0-99CA-CADFB3B03F5E}" destId="{6355FFF5-C521-41FF-B493-BB2D781D8916}" srcOrd="2" destOrd="0" presId="urn:microsoft.com/office/officeart/2005/8/layout/vList2"/>
    <dgm:cxn modelId="{579E6D1C-C5CC-4B30-B7E0-D2DD76F3C232}" type="presParOf" srcId="{5829893E-D321-4BD0-99CA-CADFB3B03F5E}" destId="{7F4B99E3-47B1-4B37-963B-633A34B7288C}" srcOrd="3" destOrd="0" presId="urn:microsoft.com/office/officeart/2005/8/layout/vList2"/>
    <dgm:cxn modelId="{4D97EA02-8F4C-46D1-B4FF-60A7E15015C5}" type="presParOf" srcId="{5829893E-D321-4BD0-99CA-CADFB3B03F5E}" destId="{52FF2629-5B9C-4AED-A549-A7A3E837FF31}" srcOrd="4" destOrd="0" presId="urn:microsoft.com/office/officeart/2005/8/layout/vList2"/>
    <dgm:cxn modelId="{4165EA79-BA22-4DA8-8D5E-AB04B2789B38}" type="presParOf" srcId="{5829893E-D321-4BD0-99CA-CADFB3B03F5E}" destId="{50DA8AE6-4FA0-4C4A-A6A8-AFA99757EC95}" srcOrd="5" destOrd="0" presId="urn:microsoft.com/office/officeart/2005/8/layout/vList2"/>
    <dgm:cxn modelId="{528CF087-5C73-499C-8ABC-35E0DF299A21}" type="presParOf" srcId="{5829893E-D321-4BD0-99CA-CADFB3B03F5E}" destId="{6AE526A6-F560-43AB-8434-96E9F200881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2C4978F-C0D5-4735-96C0-83DEFE93CDEC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ACA6D22-10FC-4107-B77D-FE571AC0CABB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Pobjedničke sile odlučile obnoviti stari poredak u Europi prije Francuske revolucije i Napoleonovih ratova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869EBB-E5D9-4EB5-B2AB-4E1C7840E749}" type="parTrans" cxnId="{2457764C-301B-4B45-9A63-17018CFA0434}">
      <dgm:prSet/>
      <dgm:spPr/>
      <dgm:t>
        <a:bodyPr/>
        <a:lstStyle/>
        <a:p>
          <a:endParaRPr lang="en-US"/>
        </a:p>
      </dgm:t>
    </dgm:pt>
    <dgm:pt modelId="{91724A0E-5A52-4DF7-B46C-210926B9213B}" type="sibTrans" cxnId="{2457764C-301B-4B45-9A63-17018CFA0434}">
      <dgm:prSet/>
      <dgm:spPr/>
      <dgm:t>
        <a:bodyPr/>
        <a:lstStyle/>
        <a:p>
          <a:endParaRPr lang="en-US"/>
        </a:p>
      </dgm:t>
    </dgm:pt>
    <dgm:pt modelId="{A8891356-A96C-45B4-BFF2-5DDD27B76A18}">
      <dgm:prSet/>
      <dgm:spPr/>
      <dgm:t>
        <a:bodyPr/>
        <a:lstStyle/>
        <a:p>
          <a:pPr algn="ctr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Bečki kongres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1814</a:t>
          </a:r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 – </a:t>
          </a:r>
          <a:r>
            <a:rPr lang="hr-H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1815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CBD38D-DB04-440D-88A3-899CE615A526}" type="parTrans" cxnId="{D398A4CF-E3D9-4CE3-AC92-8E243B5EE0A5}">
      <dgm:prSet/>
      <dgm:spPr/>
      <dgm:t>
        <a:bodyPr/>
        <a:lstStyle/>
        <a:p>
          <a:endParaRPr lang="en-US"/>
        </a:p>
      </dgm:t>
    </dgm:pt>
    <dgm:pt modelId="{AA2BFF53-D9CB-472F-B9B1-24ABF45F3E50}" type="sibTrans" cxnId="{D398A4CF-E3D9-4CE3-AC92-8E243B5EE0A5}">
      <dgm:prSet/>
      <dgm:spPr/>
      <dgm:t>
        <a:bodyPr/>
        <a:lstStyle/>
        <a:p>
          <a:endParaRPr lang="en-US"/>
        </a:p>
      </dgm:t>
    </dgm:pt>
    <dgm:pt modelId="{0D83D03A-AFB9-4534-81A8-73816D1D875F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Vlast vraćena nasljednim vladarima, plemstvu povlašteni položaj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D7B648-1DCD-4B84-B5D2-48FA9A31F4CD}" type="parTrans" cxnId="{41053DDF-2AED-46DC-93F8-4A6E36BA1A28}">
      <dgm:prSet/>
      <dgm:spPr/>
      <dgm:t>
        <a:bodyPr/>
        <a:lstStyle/>
        <a:p>
          <a:endParaRPr lang="en-US"/>
        </a:p>
      </dgm:t>
    </dgm:pt>
    <dgm:pt modelId="{4D44CAB2-B476-43B8-B75D-21EDF55F27D1}" type="sibTrans" cxnId="{41053DDF-2AED-46DC-93F8-4A6E36BA1A28}">
      <dgm:prSet/>
      <dgm:spPr/>
      <dgm:t>
        <a:bodyPr/>
        <a:lstStyle/>
        <a:p>
          <a:endParaRPr lang="en-US"/>
        </a:p>
      </dgm:t>
    </dgm:pt>
    <dgm:pt modelId="{E73BD431-0F7C-4DE6-9FED-4F5EB2764038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Clemens</a:t>
          </a:r>
          <a:r>
            <a:rPr lang="hr-HR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Lothar</a:t>
          </a:r>
          <a:r>
            <a:rPr lang="hr-HR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Metternich</a:t>
          </a:r>
          <a:r>
            <a:rPr lang="hr-HR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baseline="0" dirty="0">
              <a:latin typeface="Arial" panose="020B0604020202020204" pitchFamily="34" charset="0"/>
              <a:cs typeface="Arial" panose="020B0604020202020204" pitchFamily="34" charset="0"/>
            </a:rPr>
            <a:t>– habsburški ministar vanjskih poslova imao jednu od vodećih uloga na kongresu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B65C1-BEDF-4438-B8D9-E26A2C4BBE56}" type="parTrans" cxnId="{0AA510BA-8631-48F2-9512-6184E2CE711A}">
      <dgm:prSet/>
      <dgm:spPr/>
      <dgm:t>
        <a:bodyPr/>
        <a:lstStyle/>
        <a:p>
          <a:endParaRPr lang="hr-HR"/>
        </a:p>
      </dgm:t>
    </dgm:pt>
    <dgm:pt modelId="{FE0F75D9-1681-4171-805B-19032352E348}" type="sibTrans" cxnId="{0AA510BA-8631-48F2-9512-6184E2CE711A}">
      <dgm:prSet/>
      <dgm:spPr/>
      <dgm:t>
        <a:bodyPr/>
        <a:lstStyle/>
        <a:p>
          <a:endParaRPr lang="hr-HR"/>
        </a:p>
      </dgm:t>
    </dgm:pt>
    <dgm:pt modelId="{1548BF0F-05DA-4487-AB6B-8558EB0811BE}" type="pres">
      <dgm:prSet presAssocID="{52C4978F-C0D5-4735-96C0-83DEFE93CD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B6D15C6-2E3B-42FB-AA48-B2A4A24E4AC2}" type="pres">
      <dgm:prSet presAssocID="{3ACA6D22-10FC-4107-B77D-FE571AC0CAB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023061E-2082-4786-87BF-2A65D431C853}" type="pres">
      <dgm:prSet presAssocID="{91724A0E-5A52-4DF7-B46C-210926B9213B}" presName="spacer" presStyleCnt="0"/>
      <dgm:spPr/>
    </dgm:pt>
    <dgm:pt modelId="{5C090AB0-B897-461E-A0C2-CF1E4FA8C1F7}" type="pres">
      <dgm:prSet presAssocID="{A8891356-A96C-45B4-BFF2-5DDD27B76A1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286AB7-288C-4FE4-A9FD-1E5621B2C6CB}" type="pres">
      <dgm:prSet presAssocID="{AA2BFF53-D9CB-472F-B9B1-24ABF45F3E50}" presName="spacer" presStyleCnt="0"/>
      <dgm:spPr/>
    </dgm:pt>
    <dgm:pt modelId="{F9F3F36B-1C23-4384-8E70-F32770AB2F51}" type="pres">
      <dgm:prSet presAssocID="{0D83D03A-AFB9-4534-81A8-73816D1D875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7832FB1-5AD5-4896-B992-670F5A8E2019}" type="pres">
      <dgm:prSet presAssocID="{4D44CAB2-B476-43B8-B75D-21EDF55F27D1}" presName="spacer" presStyleCnt="0"/>
      <dgm:spPr/>
    </dgm:pt>
    <dgm:pt modelId="{A8565504-0531-44B3-9B29-D8A8B0DD1CB0}" type="pres">
      <dgm:prSet presAssocID="{E73BD431-0F7C-4DE6-9FED-4F5EB276403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457764C-301B-4B45-9A63-17018CFA0434}" srcId="{52C4978F-C0D5-4735-96C0-83DEFE93CDEC}" destId="{3ACA6D22-10FC-4107-B77D-FE571AC0CABB}" srcOrd="0" destOrd="0" parTransId="{36869EBB-E5D9-4EB5-B2AB-4E1C7840E749}" sibTransId="{91724A0E-5A52-4DF7-B46C-210926B9213B}"/>
    <dgm:cxn modelId="{267CB47F-E18F-4E26-90AD-8B06E7220050}" type="presOf" srcId="{52C4978F-C0D5-4735-96C0-83DEFE93CDEC}" destId="{1548BF0F-05DA-4487-AB6B-8558EB0811BE}" srcOrd="0" destOrd="0" presId="urn:microsoft.com/office/officeart/2005/8/layout/vList2"/>
    <dgm:cxn modelId="{00D8D6DF-0204-4552-AE45-FCC50530E1F7}" type="presOf" srcId="{0D83D03A-AFB9-4534-81A8-73816D1D875F}" destId="{F9F3F36B-1C23-4384-8E70-F32770AB2F51}" srcOrd="0" destOrd="0" presId="urn:microsoft.com/office/officeart/2005/8/layout/vList2"/>
    <dgm:cxn modelId="{645B3019-184B-4365-9DED-C17BFC57258F}" type="presOf" srcId="{A8891356-A96C-45B4-BFF2-5DDD27B76A18}" destId="{5C090AB0-B897-461E-A0C2-CF1E4FA8C1F7}" srcOrd="0" destOrd="0" presId="urn:microsoft.com/office/officeart/2005/8/layout/vList2"/>
    <dgm:cxn modelId="{0AA510BA-8631-48F2-9512-6184E2CE711A}" srcId="{52C4978F-C0D5-4735-96C0-83DEFE93CDEC}" destId="{E73BD431-0F7C-4DE6-9FED-4F5EB2764038}" srcOrd="3" destOrd="0" parTransId="{D43B65C1-BEDF-4438-B8D9-E26A2C4BBE56}" sibTransId="{FE0F75D9-1681-4171-805B-19032352E348}"/>
    <dgm:cxn modelId="{4EC80379-4212-46DD-A512-1AD6073C8635}" type="presOf" srcId="{3ACA6D22-10FC-4107-B77D-FE571AC0CABB}" destId="{7B6D15C6-2E3B-42FB-AA48-B2A4A24E4AC2}" srcOrd="0" destOrd="0" presId="urn:microsoft.com/office/officeart/2005/8/layout/vList2"/>
    <dgm:cxn modelId="{D398A4CF-E3D9-4CE3-AC92-8E243B5EE0A5}" srcId="{52C4978F-C0D5-4735-96C0-83DEFE93CDEC}" destId="{A8891356-A96C-45B4-BFF2-5DDD27B76A18}" srcOrd="1" destOrd="0" parTransId="{C8CBD38D-DB04-440D-88A3-899CE615A526}" sibTransId="{AA2BFF53-D9CB-472F-B9B1-24ABF45F3E50}"/>
    <dgm:cxn modelId="{B21D38BB-7B0B-463E-BFE7-6637F6EFA53C}" type="presOf" srcId="{E73BD431-0F7C-4DE6-9FED-4F5EB2764038}" destId="{A8565504-0531-44B3-9B29-D8A8B0DD1CB0}" srcOrd="0" destOrd="0" presId="urn:microsoft.com/office/officeart/2005/8/layout/vList2"/>
    <dgm:cxn modelId="{41053DDF-2AED-46DC-93F8-4A6E36BA1A28}" srcId="{52C4978F-C0D5-4735-96C0-83DEFE93CDEC}" destId="{0D83D03A-AFB9-4534-81A8-73816D1D875F}" srcOrd="2" destOrd="0" parTransId="{78D7B648-1DCD-4B84-B5D2-48FA9A31F4CD}" sibTransId="{4D44CAB2-B476-43B8-B75D-21EDF55F27D1}"/>
    <dgm:cxn modelId="{A9E8CEAC-BB7B-4BB3-831E-22505B4A90A8}" type="presParOf" srcId="{1548BF0F-05DA-4487-AB6B-8558EB0811BE}" destId="{7B6D15C6-2E3B-42FB-AA48-B2A4A24E4AC2}" srcOrd="0" destOrd="0" presId="urn:microsoft.com/office/officeart/2005/8/layout/vList2"/>
    <dgm:cxn modelId="{A1B497AA-B0D6-457C-A2DD-94E304106C25}" type="presParOf" srcId="{1548BF0F-05DA-4487-AB6B-8558EB0811BE}" destId="{7023061E-2082-4786-87BF-2A65D431C853}" srcOrd="1" destOrd="0" presId="urn:microsoft.com/office/officeart/2005/8/layout/vList2"/>
    <dgm:cxn modelId="{00F8D9AF-15EC-43F7-9546-2824DDB851D3}" type="presParOf" srcId="{1548BF0F-05DA-4487-AB6B-8558EB0811BE}" destId="{5C090AB0-B897-461E-A0C2-CF1E4FA8C1F7}" srcOrd="2" destOrd="0" presId="urn:microsoft.com/office/officeart/2005/8/layout/vList2"/>
    <dgm:cxn modelId="{5311E333-D87B-436C-B453-A0CFB53318FF}" type="presParOf" srcId="{1548BF0F-05DA-4487-AB6B-8558EB0811BE}" destId="{EA286AB7-288C-4FE4-A9FD-1E5621B2C6CB}" srcOrd="3" destOrd="0" presId="urn:microsoft.com/office/officeart/2005/8/layout/vList2"/>
    <dgm:cxn modelId="{C137DFAF-2767-44B5-BBC3-98634918A560}" type="presParOf" srcId="{1548BF0F-05DA-4487-AB6B-8558EB0811BE}" destId="{F9F3F36B-1C23-4384-8E70-F32770AB2F51}" srcOrd="4" destOrd="0" presId="urn:microsoft.com/office/officeart/2005/8/layout/vList2"/>
    <dgm:cxn modelId="{28234CDB-1EAD-45A4-810E-4217D171EB33}" type="presParOf" srcId="{1548BF0F-05DA-4487-AB6B-8558EB0811BE}" destId="{D7832FB1-5AD5-4896-B992-670F5A8E2019}" srcOrd="5" destOrd="0" presId="urn:microsoft.com/office/officeart/2005/8/layout/vList2"/>
    <dgm:cxn modelId="{397978EB-967C-41FF-B7BB-E186006E0316}" type="presParOf" srcId="{1548BF0F-05DA-4487-AB6B-8558EB0811BE}" destId="{A8565504-0531-44B3-9B29-D8A8B0DD1CB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045FC75-3DAA-4070-8D44-5D5918C743B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F92AB91B-C182-4C83-B5E4-0A7697E0D596}">
      <dgm:prSet custT="1"/>
      <dgm:spPr/>
      <dgm:t>
        <a:bodyPr/>
        <a:lstStyle/>
        <a:p>
          <a:r>
            <a:rPr lang="hr-H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Odluke kongresa: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922CA-C0A4-40F1-AD00-87D097246AFD}" type="parTrans" cxnId="{30B2C513-F4CD-4D54-976F-5035F390A632}">
      <dgm:prSet/>
      <dgm:spPr/>
      <dgm:t>
        <a:bodyPr/>
        <a:lstStyle/>
        <a:p>
          <a:endParaRPr lang="en-US"/>
        </a:p>
      </dgm:t>
    </dgm:pt>
    <dgm:pt modelId="{6A20A14E-005E-4BEE-853F-25486C86FEAE}" type="sibTrans" cxnId="{30B2C513-F4CD-4D54-976F-5035F390A632}">
      <dgm:prSet/>
      <dgm:spPr/>
      <dgm:t>
        <a:bodyPr/>
        <a:lstStyle/>
        <a:p>
          <a:endParaRPr lang="en-US"/>
        </a:p>
      </dgm:t>
    </dgm:pt>
    <dgm:pt modelId="{11E24819-76AE-46A1-B62B-03E97CD28F82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sva Napoleonova osvajanja poništena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C1C813-F01D-4E64-BF9D-211BDA8575D2}" type="parTrans" cxnId="{460632CC-C45B-4FCC-BB39-655A9266C106}">
      <dgm:prSet/>
      <dgm:spPr/>
      <dgm:t>
        <a:bodyPr/>
        <a:lstStyle/>
        <a:p>
          <a:endParaRPr lang="en-US"/>
        </a:p>
      </dgm:t>
    </dgm:pt>
    <dgm:pt modelId="{D2052931-6839-4063-9F23-25A56B42AE4B}" type="sibTrans" cxnId="{460632CC-C45B-4FCC-BB39-655A9266C106}">
      <dgm:prSet/>
      <dgm:spPr/>
      <dgm:t>
        <a:bodyPr/>
        <a:lstStyle/>
        <a:p>
          <a:endParaRPr lang="en-US"/>
        </a:p>
      </dgm:t>
    </dgm:pt>
    <dgm:pt modelId="{6895AA35-527E-4D58-AFFD-384ED3E872DF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Francuska se morala vratiti u granice iz 1792. godine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0AA0D8-44F9-4C9D-B282-01EE0FFD613D}" type="parTrans" cxnId="{2A46FC36-4E0E-4372-BF51-832C905A09DE}">
      <dgm:prSet/>
      <dgm:spPr/>
      <dgm:t>
        <a:bodyPr/>
        <a:lstStyle/>
        <a:p>
          <a:endParaRPr lang="en-US"/>
        </a:p>
      </dgm:t>
    </dgm:pt>
    <dgm:pt modelId="{53B9D8D8-1911-4F51-8E6C-399B0532489C}" type="sibTrans" cxnId="{2A46FC36-4E0E-4372-BF51-832C905A09DE}">
      <dgm:prSet/>
      <dgm:spPr/>
      <dgm:t>
        <a:bodyPr/>
        <a:lstStyle/>
        <a:p>
          <a:endParaRPr lang="en-US"/>
        </a:p>
      </dgm:t>
    </dgm:pt>
    <dgm:pt modelId="{9764DB35-41F3-4488-9104-C0BA3E953A30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Plaćanje visoke ratne odštete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369E75-6EB5-448B-8210-A68DFD1B3147}" type="parTrans" cxnId="{6FCE4224-E5B7-4388-83DC-7A73FCD6FD66}">
      <dgm:prSet/>
      <dgm:spPr/>
      <dgm:t>
        <a:bodyPr/>
        <a:lstStyle/>
        <a:p>
          <a:endParaRPr lang="en-US"/>
        </a:p>
      </dgm:t>
    </dgm:pt>
    <dgm:pt modelId="{205836B7-5DAB-44FD-83D0-F6996600D383}" type="sibTrans" cxnId="{6FCE4224-E5B7-4388-83DC-7A73FCD6FD66}">
      <dgm:prSet/>
      <dgm:spPr/>
      <dgm:t>
        <a:bodyPr/>
        <a:lstStyle/>
        <a:p>
          <a:endParaRPr lang="en-US"/>
        </a:p>
      </dgm:t>
    </dgm:pt>
    <dgm:pt modelId="{7F5F9A5A-7B19-4A2A-AD0F-289F817F1DA5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Saveznička vojska zaposjela veliki broj francuskih utvrda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80D2C-F82D-474C-B84D-A6DE1CD40C41}" type="parTrans" cxnId="{5315B519-CF82-47FE-BE1E-6DCE1143401B}">
      <dgm:prSet/>
      <dgm:spPr/>
      <dgm:t>
        <a:bodyPr/>
        <a:lstStyle/>
        <a:p>
          <a:endParaRPr lang="en-US"/>
        </a:p>
      </dgm:t>
    </dgm:pt>
    <dgm:pt modelId="{997A10FF-113C-4CF9-B2F7-7B0EBC3E80BC}" type="sibTrans" cxnId="{5315B519-CF82-47FE-BE1E-6DCE1143401B}">
      <dgm:prSet/>
      <dgm:spPr/>
      <dgm:t>
        <a:bodyPr/>
        <a:lstStyle/>
        <a:p>
          <a:endParaRPr lang="en-US"/>
        </a:p>
      </dgm:t>
    </dgm:pt>
    <dgm:pt modelId="{54D846D0-817A-4B40-8586-A819313F9393}" type="pres">
      <dgm:prSet presAssocID="{3045FC75-3DAA-4070-8D44-5D5918C743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07AD9CC-D46F-4CB9-B7F3-025A5FFFDD6C}" type="pres">
      <dgm:prSet presAssocID="{F92AB91B-C182-4C83-B5E4-0A7697E0D59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E12491A-4A27-4A6E-92A1-BDF845A4C658}" type="pres">
      <dgm:prSet presAssocID="{6A20A14E-005E-4BEE-853F-25486C86FEAE}" presName="spacer" presStyleCnt="0"/>
      <dgm:spPr/>
    </dgm:pt>
    <dgm:pt modelId="{4944FA95-DA90-4016-9D37-C3E1372C722D}" type="pres">
      <dgm:prSet presAssocID="{11E24819-76AE-46A1-B62B-03E97CD28F8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D102DEB-ECF7-4A46-8025-3D4FBA07042E}" type="pres">
      <dgm:prSet presAssocID="{D2052931-6839-4063-9F23-25A56B42AE4B}" presName="spacer" presStyleCnt="0"/>
      <dgm:spPr/>
    </dgm:pt>
    <dgm:pt modelId="{BCB19EBE-3685-48BE-8C21-8E4DDF5C9D23}" type="pres">
      <dgm:prSet presAssocID="{6895AA35-527E-4D58-AFFD-384ED3E872D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45D013F-C4C0-4133-9ADD-55D8662640A2}" type="pres">
      <dgm:prSet presAssocID="{53B9D8D8-1911-4F51-8E6C-399B0532489C}" presName="spacer" presStyleCnt="0"/>
      <dgm:spPr/>
    </dgm:pt>
    <dgm:pt modelId="{5ED3F0B2-C513-4043-8D9F-9C20BC081971}" type="pres">
      <dgm:prSet presAssocID="{9764DB35-41F3-4488-9104-C0BA3E953A3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FDA41A0-D664-4EF4-81FB-03B27CBE6212}" type="pres">
      <dgm:prSet presAssocID="{205836B7-5DAB-44FD-83D0-F6996600D383}" presName="spacer" presStyleCnt="0"/>
      <dgm:spPr/>
    </dgm:pt>
    <dgm:pt modelId="{6486DF06-8319-4C14-A8CD-4D852F26770E}" type="pres">
      <dgm:prSet presAssocID="{7F5F9A5A-7B19-4A2A-AD0F-289F817F1DA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FCE4224-E5B7-4388-83DC-7A73FCD6FD66}" srcId="{3045FC75-3DAA-4070-8D44-5D5918C743B6}" destId="{9764DB35-41F3-4488-9104-C0BA3E953A30}" srcOrd="3" destOrd="0" parTransId="{A6369E75-6EB5-448B-8210-A68DFD1B3147}" sibTransId="{205836B7-5DAB-44FD-83D0-F6996600D383}"/>
    <dgm:cxn modelId="{51192DD7-DD99-4C54-A724-EDA65C461C71}" type="presOf" srcId="{9764DB35-41F3-4488-9104-C0BA3E953A30}" destId="{5ED3F0B2-C513-4043-8D9F-9C20BC081971}" srcOrd="0" destOrd="0" presId="urn:microsoft.com/office/officeart/2005/8/layout/vList2"/>
    <dgm:cxn modelId="{38C05B97-E806-494C-BDF7-906D15BEB374}" type="presOf" srcId="{11E24819-76AE-46A1-B62B-03E97CD28F82}" destId="{4944FA95-DA90-4016-9D37-C3E1372C722D}" srcOrd="0" destOrd="0" presId="urn:microsoft.com/office/officeart/2005/8/layout/vList2"/>
    <dgm:cxn modelId="{5315B519-CF82-47FE-BE1E-6DCE1143401B}" srcId="{3045FC75-3DAA-4070-8D44-5D5918C743B6}" destId="{7F5F9A5A-7B19-4A2A-AD0F-289F817F1DA5}" srcOrd="4" destOrd="0" parTransId="{1C780D2C-F82D-474C-B84D-A6DE1CD40C41}" sibTransId="{997A10FF-113C-4CF9-B2F7-7B0EBC3E80BC}"/>
    <dgm:cxn modelId="{C781A699-DF30-433B-83BE-02C6BE9B9389}" type="presOf" srcId="{F92AB91B-C182-4C83-B5E4-0A7697E0D596}" destId="{A07AD9CC-D46F-4CB9-B7F3-025A5FFFDD6C}" srcOrd="0" destOrd="0" presId="urn:microsoft.com/office/officeart/2005/8/layout/vList2"/>
    <dgm:cxn modelId="{30B2C513-F4CD-4D54-976F-5035F390A632}" srcId="{3045FC75-3DAA-4070-8D44-5D5918C743B6}" destId="{F92AB91B-C182-4C83-B5E4-0A7697E0D596}" srcOrd="0" destOrd="0" parTransId="{26B922CA-C0A4-40F1-AD00-87D097246AFD}" sibTransId="{6A20A14E-005E-4BEE-853F-25486C86FEAE}"/>
    <dgm:cxn modelId="{4DB2682D-B451-496D-92C7-22F3F1B85522}" type="presOf" srcId="{3045FC75-3DAA-4070-8D44-5D5918C743B6}" destId="{54D846D0-817A-4B40-8586-A819313F9393}" srcOrd="0" destOrd="0" presId="urn:microsoft.com/office/officeart/2005/8/layout/vList2"/>
    <dgm:cxn modelId="{8B14DD74-18DF-4D9E-BA5F-0F577202A5EB}" type="presOf" srcId="{6895AA35-527E-4D58-AFFD-384ED3E872DF}" destId="{BCB19EBE-3685-48BE-8C21-8E4DDF5C9D23}" srcOrd="0" destOrd="0" presId="urn:microsoft.com/office/officeart/2005/8/layout/vList2"/>
    <dgm:cxn modelId="{2A46FC36-4E0E-4372-BF51-832C905A09DE}" srcId="{3045FC75-3DAA-4070-8D44-5D5918C743B6}" destId="{6895AA35-527E-4D58-AFFD-384ED3E872DF}" srcOrd="2" destOrd="0" parTransId="{180AA0D8-44F9-4C9D-B282-01EE0FFD613D}" sibTransId="{53B9D8D8-1911-4F51-8E6C-399B0532489C}"/>
    <dgm:cxn modelId="{460632CC-C45B-4FCC-BB39-655A9266C106}" srcId="{3045FC75-3DAA-4070-8D44-5D5918C743B6}" destId="{11E24819-76AE-46A1-B62B-03E97CD28F82}" srcOrd="1" destOrd="0" parTransId="{6EC1C813-F01D-4E64-BF9D-211BDA8575D2}" sibTransId="{D2052931-6839-4063-9F23-25A56B42AE4B}"/>
    <dgm:cxn modelId="{ED0F55E1-2189-4FA9-8593-37758D7E6ABE}" type="presOf" srcId="{7F5F9A5A-7B19-4A2A-AD0F-289F817F1DA5}" destId="{6486DF06-8319-4C14-A8CD-4D852F26770E}" srcOrd="0" destOrd="0" presId="urn:microsoft.com/office/officeart/2005/8/layout/vList2"/>
    <dgm:cxn modelId="{C98B2D43-7CA3-418B-90C1-39B74847F160}" type="presParOf" srcId="{54D846D0-817A-4B40-8586-A819313F9393}" destId="{A07AD9CC-D46F-4CB9-B7F3-025A5FFFDD6C}" srcOrd="0" destOrd="0" presId="urn:microsoft.com/office/officeart/2005/8/layout/vList2"/>
    <dgm:cxn modelId="{37BF7927-DA61-4A10-B088-ACA8A0DEC404}" type="presParOf" srcId="{54D846D0-817A-4B40-8586-A819313F9393}" destId="{6E12491A-4A27-4A6E-92A1-BDF845A4C658}" srcOrd="1" destOrd="0" presId="urn:microsoft.com/office/officeart/2005/8/layout/vList2"/>
    <dgm:cxn modelId="{A45F2694-E053-4336-BBF4-07C24D1479F2}" type="presParOf" srcId="{54D846D0-817A-4B40-8586-A819313F9393}" destId="{4944FA95-DA90-4016-9D37-C3E1372C722D}" srcOrd="2" destOrd="0" presId="urn:microsoft.com/office/officeart/2005/8/layout/vList2"/>
    <dgm:cxn modelId="{0A2AD1D8-48B9-4CD1-A1D5-ECBD58214D95}" type="presParOf" srcId="{54D846D0-817A-4B40-8586-A819313F9393}" destId="{7D102DEB-ECF7-4A46-8025-3D4FBA07042E}" srcOrd="3" destOrd="0" presId="urn:microsoft.com/office/officeart/2005/8/layout/vList2"/>
    <dgm:cxn modelId="{426FC268-6470-4646-AFE7-84560DB40F51}" type="presParOf" srcId="{54D846D0-817A-4B40-8586-A819313F9393}" destId="{BCB19EBE-3685-48BE-8C21-8E4DDF5C9D23}" srcOrd="4" destOrd="0" presId="urn:microsoft.com/office/officeart/2005/8/layout/vList2"/>
    <dgm:cxn modelId="{AC2C9542-6B0D-41DC-916A-7B17A25A3212}" type="presParOf" srcId="{54D846D0-817A-4B40-8586-A819313F9393}" destId="{345D013F-C4C0-4133-9ADD-55D8662640A2}" srcOrd="5" destOrd="0" presId="urn:microsoft.com/office/officeart/2005/8/layout/vList2"/>
    <dgm:cxn modelId="{C3074BAA-1CCE-4241-A088-D884A2FBBBBF}" type="presParOf" srcId="{54D846D0-817A-4B40-8586-A819313F9393}" destId="{5ED3F0B2-C513-4043-8D9F-9C20BC081971}" srcOrd="6" destOrd="0" presId="urn:microsoft.com/office/officeart/2005/8/layout/vList2"/>
    <dgm:cxn modelId="{C12AC61A-E327-4F19-8185-27B121E8DD77}" type="presParOf" srcId="{54D846D0-817A-4B40-8586-A819313F9393}" destId="{4FDA41A0-D664-4EF4-81FB-03B27CBE6212}" srcOrd="7" destOrd="0" presId="urn:microsoft.com/office/officeart/2005/8/layout/vList2"/>
    <dgm:cxn modelId="{F4E10E1F-5E7C-4CD3-B4D8-9629A5BAEF65}" type="presParOf" srcId="{54D846D0-817A-4B40-8586-A819313F9393}" destId="{6486DF06-8319-4C14-A8CD-4D852F26770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79C001C-AD9A-4ADF-A10D-2063D41CDF9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05B92475-1694-458C-B128-2D5AB4453AC5}">
      <dgm:prSet/>
      <dgm:spPr/>
      <dgm:t>
        <a:bodyPr/>
        <a:lstStyle/>
        <a:p>
          <a:pPr algn="ctr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1815. godine u Parizu osnovana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Sveta alijansa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392C35-B269-438C-8E9E-72C7263D7A36}" type="parTrans" cxnId="{FCB7AD43-2390-4DFE-86F4-93B8302F6F6D}">
      <dgm:prSet/>
      <dgm:spPr/>
      <dgm:t>
        <a:bodyPr/>
        <a:lstStyle/>
        <a:p>
          <a:endParaRPr lang="en-US"/>
        </a:p>
      </dgm:t>
    </dgm:pt>
    <dgm:pt modelId="{F65AC012-D571-41CD-93E1-C496AD37C643}" type="sibTrans" cxnId="{FCB7AD43-2390-4DFE-86F4-93B8302F6F6D}">
      <dgm:prSet/>
      <dgm:spPr/>
      <dgm:t>
        <a:bodyPr/>
        <a:lstStyle/>
        <a:p>
          <a:endParaRPr lang="en-US"/>
        </a:p>
      </dgm:t>
    </dgm:pt>
    <dgm:pt modelId="{2ABADE8C-750B-4AD8-8E68-4B2F6F29418D}">
      <dgm:prSet/>
      <dgm:spPr/>
      <dgm:t>
        <a:bodyPr/>
        <a:lstStyle/>
        <a:p>
          <a:pPr algn="ctr"/>
          <a:r>
            <a:rPr lang="hr-HR" b="0" dirty="0">
              <a:latin typeface="Arial" panose="020B0604020202020204" pitchFamily="34" charset="0"/>
              <a:cs typeface="Arial" panose="020B0604020202020204" pitchFamily="34" charset="0"/>
            </a:rPr>
            <a:t>Politički savez vladara Rusije (Aleksandar I.), Habsburške Monarhije (Franjo I.) i Pruske (Fridrik Vilim III.)</a:t>
          </a:r>
          <a:endParaRPr lang="en-U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B575EE-5A3D-4078-89CF-44FA49A9C521}" type="parTrans" cxnId="{286CDE5F-17A9-4626-BC50-606830FAECA0}">
      <dgm:prSet/>
      <dgm:spPr/>
      <dgm:t>
        <a:bodyPr/>
        <a:lstStyle/>
        <a:p>
          <a:endParaRPr lang="en-US"/>
        </a:p>
      </dgm:t>
    </dgm:pt>
    <dgm:pt modelId="{7D1C6A0A-44F8-46C0-BCE1-CAAB6973DA81}" type="sibTrans" cxnId="{286CDE5F-17A9-4626-BC50-606830FAECA0}">
      <dgm:prSet/>
      <dgm:spPr/>
      <dgm:t>
        <a:bodyPr/>
        <a:lstStyle/>
        <a:p>
          <a:endParaRPr lang="en-US"/>
        </a:p>
      </dgm:t>
    </dgm:pt>
    <dgm:pt modelId="{E596D6D8-E8E3-4927-BCCB-3E321EE5443D}">
      <dgm:prSet/>
      <dgm:spPr/>
      <dgm:t>
        <a:bodyPr/>
        <a:lstStyle/>
        <a:p>
          <a:pPr algn="ctr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Glavni cilj – očuvanje mira u Europi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F7F82-3861-4335-B20E-917C30335FED}" type="parTrans" cxnId="{F9A937BA-93A7-489D-837F-F58317454104}">
      <dgm:prSet/>
      <dgm:spPr/>
      <dgm:t>
        <a:bodyPr/>
        <a:lstStyle/>
        <a:p>
          <a:endParaRPr lang="en-US"/>
        </a:p>
      </dgm:t>
    </dgm:pt>
    <dgm:pt modelId="{85ACBC56-F354-4370-8DBD-4CA443B18E3C}" type="sibTrans" cxnId="{F9A937BA-93A7-489D-837F-F58317454104}">
      <dgm:prSet/>
      <dgm:spPr/>
      <dgm:t>
        <a:bodyPr/>
        <a:lstStyle/>
        <a:p>
          <a:endParaRPr lang="en-US"/>
        </a:p>
      </dgm:t>
    </dgm:pt>
    <dgm:pt modelId="{5AAE9313-45E0-4B27-9EFE-DC044A533979}">
      <dgm:prSet/>
      <dgm:spPr/>
      <dgm:t>
        <a:bodyPr/>
        <a:lstStyle/>
        <a:p>
          <a:pPr algn="ctr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Pravi cilj – očuvanje plemstva i gušenje svake nove revolucije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CCF845-42B9-44B1-98F8-690BD0F8196E}" type="parTrans" cxnId="{77CEDABB-9837-4538-843E-348361179FD4}">
      <dgm:prSet/>
      <dgm:spPr/>
      <dgm:t>
        <a:bodyPr/>
        <a:lstStyle/>
        <a:p>
          <a:endParaRPr lang="en-US"/>
        </a:p>
      </dgm:t>
    </dgm:pt>
    <dgm:pt modelId="{CB05944D-9B81-4C6A-8FEB-0CADF1C90C3D}" type="sibTrans" cxnId="{77CEDABB-9837-4538-843E-348361179FD4}">
      <dgm:prSet/>
      <dgm:spPr/>
      <dgm:t>
        <a:bodyPr/>
        <a:lstStyle/>
        <a:p>
          <a:endParaRPr lang="en-US"/>
        </a:p>
      </dgm:t>
    </dgm:pt>
    <dgm:pt modelId="{68BB84E2-7922-42A5-8D5E-D116CC3B9C05}" type="pres">
      <dgm:prSet presAssocID="{079C001C-AD9A-4ADF-A10D-2063D41CDF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0672C95-5992-4F45-AE5A-5C64A4563430}" type="pres">
      <dgm:prSet presAssocID="{05B92475-1694-458C-B128-2D5AB4453AC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742066F-ECAD-4D31-BC22-281AE3765FE4}" type="pres">
      <dgm:prSet presAssocID="{F65AC012-D571-41CD-93E1-C496AD37C643}" presName="spacer" presStyleCnt="0"/>
      <dgm:spPr/>
    </dgm:pt>
    <dgm:pt modelId="{01E1BFD9-434D-4B10-AA1D-2790C33EF673}" type="pres">
      <dgm:prSet presAssocID="{2ABADE8C-750B-4AD8-8E68-4B2F6F29418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6C652B7-8E09-45AA-AD72-B5DD0776BD1A}" type="pres">
      <dgm:prSet presAssocID="{7D1C6A0A-44F8-46C0-BCE1-CAAB6973DA81}" presName="spacer" presStyleCnt="0"/>
      <dgm:spPr/>
    </dgm:pt>
    <dgm:pt modelId="{82C0268C-D09B-4F26-9BAA-4A83A0D87826}" type="pres">
      <dgm:prSet presAssocID="{E596D6D8-E8E3-4927-BCCB-3E321EE5443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4D4E31-17EC-4E89-81A7-FEE39A7A20E7}" type="pres">
      <dgm:prSet presAssocID="{85ACBC56-F354-4370-8DBD-4CA443B18E3C}" presName="spacer" presStyleCnt="0"/>
      <dgm:spPr/>
    </dgm:pt>
    <dgm:pt modelId="{B209225E-0EDB-4450-8FEB-B9FB191DE187}" type="pres">
      <dgm:prSet presAssocID="{5AAE9313-45E0-4B27-9EFE-DC044A53397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27B7F4D-8983-4714-B0B9-7F39294C0FEE}" type="presOf" srcId="{E596D6D8-E8E3-4927-BCCB-3E321EE5443D}" destId="{82C0268C-D09B-4F26-9BAA-4A83A0D87826}" srcOrd="0" destOrd="0" presId="urn:microsoft.com/office/officeart/2005/8/layout/vList2"/>
    <dgm:cxn modelId="{04D2CB6E-907F-4CF6-A55D-11F5FEEDEE10}" type="presOf" srcId="{079C001C-AD9A-4ADF-A10D-2063D41CDF96}" destId="{68BB84E2-7922-42A5-8D5E-D116CC3B9C05}" srcOrd="0" destOrd="0" presId="urn:microsoft.com/office/officeart/2005/8/layout/vList2"/>
    <dgm:cxn modelId="{286CDE5F-17A9-4626-BC50-606830FAECA0}" srcId="{079C001C-AD9A-4ADF-A10D-2063D41CDF96}" destId="{2ABADE8C-750B-4AD8-8E68-4B2F6F29418D}" srcOrd="1" destOrd="0" parTransId="{06B575EE-5A3D-4078-89CF-44FA49A9C521}" sibTransId="{7D1C6A0A-44F8-46C0-BCE1-CAAB6973DA81}"/>
    <dgm:cxn modelId="{F9A937BA-93A7-489D-837F-F58317454104}" srcId="{079C001C-AD9A-4ADF-A10D-2063D41CDF96}" destId="{E596D6D8-E8E3-4927-BCCB-3E321EE5443D}" srcOrd="2" destOrd="0" parTransId="{55FF7F82-3861-4335-B20E-917C30335FED}" sibTransId="{85ACBC56-F354-4370-8DBD-4CA443B18E3C}"/>
    <dgm:cxn modelId="{3577C0D0-CF1B-4EED-B1DA-85C50FA13BF8}" type="presOf" srcId="{5AAE9313-45E0-4B27-9EFE-DC044A533979}" destId="{B209225E-0EDB-4450-8FEB-B9FB191DE187}" srcOrd="0" destOrd="0" presId="urn:microsoft.com/office/officeart/2005/8/layout/vList2"/>
    <dgm:cxn modelId="{A084AA05-C36E-43E6-8603-06D40852CC3D}" type="presOf" srcId="{05B92475-1694-458C-B128-2D5AB4453AC5}" destId="{E0672C95-5992-4F45-AE5A-5C64A4563430}" srcOrd="0" destOrd="0" presId="urn:microsoft.com/office/officeart/2005/8/layout/vList2"/>
    <dgm:cxn modelId="{6667AA0F-D88E-4699-808D-C29E963A2BAB}" type="presOf" srcId="{2ABADE8C-750B-4AD8-8E68-4B2F6F29418D}" destId="{01E1BFD9-434D-4B10-AA1D-2790C33EF673}" srcOrd="0" destOrd="0" presId="urn:microsoft.com/office/officeart/2005/8/layout/vList2"/>
    <dgm:cxn modelId="{77CEDABB-9837-4538-843E-348361179FD4}" srcId="{079C001C-AD9A-4ADF-A10D-2063D41CDF96}" destId="{5AAE9313-45E0-4B27-9EFE-DC044A533979}" srcOrd="3" destOrd="0" parTransId="{4CCCF845-42B9-44B1-98F8-690BD0F8196E}" sibTransId="{CB05944D-9B81-4C6A-8FEB-0CADF1C90C3D}"/>
    <dgm:cxn modelId="{FCB7AD43-2390-4DFE-86F4-93B8302F6F6D}" srcId="{079C001C-AD9A-4ADF-A10D-2063D41CDF96}" destId="{05B92475-1694-458C-B128-2D5AB4453AC5}" srcOrd="0" destOrd="0" parTransId="{9E392C35-B269-438C-8E9E-72C7263D7A36}" sibTransId="{F65AC012-D571-41CD-93E1-C496AD37C643}"/>
    <dgm:cxn modelId="{63ED40CB-9B9F-450D-8F03-53F11426238E}" type="presParOf" srcId="{68BB84E2-7922-42A5-8D5E-D116CC3B9C05}" destId="{E0672C95-5992-4F45-AE5A-5C64A4563430}" srcOrd="0" destOrd="0" presId="urn:microsoft.com/office/officeart/2005/8/layout/vList2"/>
    <dgm:cxn modelId="{79B345FE-A3E4-40DF-BAB0-4F195F48C433}" type="presParOf" srcId="{68BB84E2-7922-42A5-8D5E-D116CC3B9C05}" destId="{0742066F-ECAD-4D31-BC22-281AE3765FE4}" srcOrd="1" destOrd="0" presId="urn:microsoft.com/office/officeart/2005/8/layout/vList2"/>
    <dgm:cxn modelId="{C7D42FB9-C955-4B32-A3D3-C17DCD16CF02}" type="presParOf" srcId="{68BB84E2-7922-42A5-8D5E-D116CC3B9C05}" destId="{01E1BFD9-434D-4B10-AA1D-2790C33EF673}" srcOrd="2" destOrd="0" presId="urn:microsoft.com/office/officeart/2005/8/layout/vList2"/>
    <dgm:cxn modelId="{3A4851E6-D81B-4D5B-9790-970190C0685D}" type="presParOf" srcId="{68BB84E2-7922-42A5-8D5E-D116CC3B9C05}" destId="{36C652B7-8E09-45AA-AD72-B5DD0776BD1A}" srcOrd="3" destOrd="0" presId="urn:microsoft.com/office/officeart/2005/8/layout/vList2"/>
    <dgm:cxn modelId="{AD3B8AC4-1B38-4D6C-8891-11EE7F0C48A3}" type="presParOf" srcId="{68BB84E2-7922-42A5-8D5E-D116CC3B9C05}" destId="{82C0268C-D09B-4F26-9BAA-4A83A0D87826}" srcOrd="4" destOrd="0" presId="urn:microsoft.com/office/officeart/2005/8/layout/vList2"/>
    <dgm:cxn modelId="{781C7855-1C30-40D1-9BA7-C4100FBF1F28}" type="presParOf" srcId="{68BB84E2-7922-42A5-8D5E-D116CC3B9C05}" destId="{524D4E31-17EC-4E89-81A7-FEE39A7A20E7}" srcOrd="5" destOrd="0" presId="urn:microsoft.com/office/officeart/2005/8/layout/vList2"/>
    <dgm:cxn modelId="{B74571DB-13B3-4A85-A336-7082AECECA1B}" type="presParOf" srcId="{68BB84E2-7922-42A5-8D5E-D116CC3B9C05}" destId="{B209225E-0EDB-4450-8FEB-B9FB191DE18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E15999-9F8F-428A-ADE4-E5F12CE0C45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5567C3D-7AF5-4F93-91FC-FB3FED438174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 dobi od 27 godina – imenovan glavnim zapovjednikom francuske vojske u Italiji u ratu protiv Habsburške Monarhije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2FD319-5B47-4B7F-BD2F-4B5722B8B2C7}" type="parTrans" cxnId="{3EC79333-46C2-4A35-8D0F-9876953D1659}">
      <dgm:prSet/>
      <dgm:spPr/>
      <dgm:t>
        <a:bodyPr/>
        <a:lstStyle/>
        <a:p>
          <a:endParaRPr lang="en-US"/>
        </a:p>
      </dgm:t>
    </dgm:pt>
    <dgm:pt modelId="{43E1A1FA-B431-4940-A0D9-5B373D1438B4}" type="sibTrans" cxnId="{3EC79333-46C2-4A35-8D0F-9876953D1659}">
      <dgm:prSet/>
      <dgm:spPr/>
      <dgm:t>
        <a:bodyPr/>
        <a:lstStyle/>
        <a:p>
          <a:endParaRPr lang="en-US"/>
        </a:p>
      </dgm:t>
    </dgm:pt>
    <dgm:pt modelId="{EFB9BA86-8ABB-4737-9457-6A4BF1119372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Postigao velike vojne uspjehe </a:t>
          </a:r>
          <a:r>
            <a:rPr lang="hr-HR" dirty="0" smtClean="0">
              <a:latin typeface="Arial" panose="020B0604020202020204" pitchFamily="34" charset="0"/>
              <a:cs typeface="Arial" panose="020B0604020202020204" pitchFamily="34" charset="0"/>
            </a:rPr>
            <a:t>– potisnuo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habsburšku vojsku iz Italije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4FF2A4-7AFC-4137-A258-A54E094D5675}" type="parTrans" cxnId="{1AD8E528-0BFC-49F9-A451-B18A419EB41F}">
      <dgm:prSet/>
      <dgm:spPr/>
      <dgm:t>
        <a:bodyPr/>
        <a:lstStyle/>
        <a:p>
          <a:endParaRPr lang="en-US"/>
        </a:p>
      </dgm:t>
    </dgm:pt>
    <dgm:pt modelId="{0BCE7F77-278C-48AB-8DAD-9EEE12D1889F}" type="sibTrans" cxnId="{1AD8E528-0BFC-49F9-A451-B18A419EB41F}">
      <dgm:prSet/>
      <dgm:spPr/>
      <dgm:t>
        <a:bodyPr/>
        <a:lstStyle/>
        <a:p>
          <a:endParaRPr lang="en-US"/>
        </a:p>
      </dgm:t>
    </dgm:pt>
    <dgm:pt modelId="{AC998868-050A-4E77-8784-3C523F16728E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1797. godine porazio Veneciju i ukinuo Mletačku Republiku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C37F4-5E8A-4358-9041-11B9A0738C74}" type="parTrans" cxnId="{27E69E8A-B525-4080-9D36-DDF980C1892A}">
      <dgm:prSet/>
      <dgm:spPr/>
      <dgm:t>
        <a:bodyPr/>
        <a:lstStyle/>
        <a:p>
          <a:endParaRPr lang="en-US"/>
        </a:p>
      </dgm:t>
    </dgm:pt>
    <dgm:pt modelId="{A6B2A3D6-E700-49B5-8750-A09CF6897996}" type="sibTrans" cxnId="{27E69E8A-B525-4080-9D36-DDF980C1892A}">
      <dgm:prSet/>
      <dgm:spPr/>
      <dgm:t>
        <a:bodyPr/>
        <a:lstStyle/>
        <a:p>
          <a:endParaRPr lang="en-US"/>
        </a:p>
      </dgm:t>
    </dgm:pt>
    <dgm:pt modelId="{DA8CCFF5-7D45-486E-A31E-48FC267A8921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1798. godine krenuo je u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vojni pohod na Egipat – osvojio ga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BFAFE-90C6-4D63-A53A-41C688F45D56}" type="parTrans" cxnId="{1DF7A988-484C-4A2D-A1CE-BF99A4CEB95C}">
      <dgm:prSet/>
      <dgm:spPr/>
      <dgm:t>
        <a:bodyPr/>
        <a:lstStyle/>
        <a:p>
          <a:endParaRPr lang="hr-HR"/>
        </a:p>
      </dgm:t>
    </dgm:pt>
    <dgm:pt modelId="{569B168C-7DB2-4BEC-9049-A793EFF75E8D}" type="sibTrans" cxnId="{1DF7A988-484C-4A2D-A1CE-BF99A4CEB95C}">
      <dgm:prSet/>
      <dgm:spPr/>
      <dgm:t>
        <a:bodyPr/>
        <a:lstStyle/>
        <a:p>
          <a:endParaRPr lang="hr-HR"/>
        </a:p>
      </dgm:t>
    </dgm:pt>
    <dgm:pt modelId="{A6D95488-46CC-4B94-8933-532C15287895}" type="pres">
      <dgm:prSet presAssocID="{BEE15999-9F8F-428A-ADE4-E5F12CE0C4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53F61C5-91ED-4A89-8A3E-A50F7CBD3863}" type="pres">
      <dgm:prSet presAssocID="{95567C3D-7AF5-4F93-91FC-FB3FED43817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17F4217-2F48-42D1-A370-9723F9FFA533}" type="pres">
      <dgm:prSet presAssocID="{43E1A1FA-B431-4940-A0D9-5B373D1438B4}" presName="spacer" presStyleCnt="0"/>
      <dgm:spPr/>
    </dgm:pt>
    <dgm:pt modelId="{C11B3438-87BB-4265-992F-DDE439CC43C2}" type="pres">
      <dgm:prSet presAssocID="{EFB9BA86-8ABB-4737-9457-6A4BF111937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BC006E-604B-4564-AE6A-8A61749442CC}" type="pres">
      <dgm:prSet presAssocID="{0BCE7F77-278C-48AB-8DAD-9EEE12D1889F}" presName="spacer" presStyleCnt="0"/>
      <dgm:spPr/>
    </dgm:pt>
    <dgm:pt modelId="{664FF65C-80B9-4FCB-AD2A-26BF1A2B70B9}" type="pres">
      <dgm:prSet presAssocID="{AC998868-050A-4E77-8784-3C523F16728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64FB21D-C843-40E9-A0E1-FA015BC2C5ED}" type="pres">
      <dgm:prSet presAssocID="{A6B2A3D6-E700-49B5-8750-A09CF6897996}" presName="spacer" presStyleCnt="0"/>
      <dgm:spPr/>
    </dgm:pt>
    <dgm:pt modelId="{78533213-14A8-45CB-B833-5254A21F94FD}" type="pres">
      <dgm:prSet presAssocID="{DA8CCFF5-7D45-486E-A31E-48FC267A892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DAD0BD5-3AC2-4111-8318-9256DCA3258D}" type="presOf" srcId="{EFB9BA86-8ABB-4737-9457-6A4BF1119372}" destId="{C11B3438-87BB-4265-992F-DDE439CC43C2}" srcOrd="0" destOrd="0" presId="urn:microsoft.com/office/officeart/2005/8/layout/vList2"/>
    <dgm:cxn modelId="{3EC79333-46C2-4A35-8D0F-9876953D1659}" srcId="{BEE15999-9F8F-428A-ADE4-E5F12CE0C453}" destId="{95567C3D-7AF5-4F93-91FC-FB3FED438174}" srcOrd="0" destOrd="0" parTransId="{2D2FD319-5B47-4B7F-BD2F-4B5722B8B2C7}" sibTransId="{43E1A1FA-B431-4940-A0D9-5B373D1438B4}"/>
    <dgm:cxn modelId="{A972074B-2F8D-470E-A4F2-62E9844B97F5}" type="presOf" srcId="{DA8CCFF5-7D45-486E-A31E-48FC267A8921}" destId="{78533213-14A8-45CB-B833-5254A21F94FD}" srcOrd="0" destOrd="0" presId="urn:microsoft.com/office/officeart/2005/8/layout/vList2"/>
    <dgm:cxn modelId="{A11384F2-575A-46C8-9A05-241A1DA9FAFE}" type="presOf" srcId="{AC998868-050A-4E77-8784-3C523F16728E}" destId="{664FF65C-80B9-4FCB-AD2A-26BF1A2B70B9}" srcOrd="0" destOrd="0" presId="urn:microsoft.com/office/officeart/2005/8/layout/vList2"/>
    <dgm:cxn modelId="{6BB23826-8D1D-4389-8829-F43F927F7E16}" type="presOf" srcId="{BEE15999-9F8F-428A-ADE4-E5F12CE0C453}" destId="{A6D95488-46CC-4B94-8933-532C15287895}" srcOrd="0" destOrd="0" presId="urn:microsoft.com/office/officeart/2005/8/layout/vList2"/>
    <dgm:cxn modelId="{0851E7BA-8188-4754-8090-0CAB7B8BA0D9}" type="presOf" srcId="{95567C3D-7AF5-4F93-91FC-FB3FED438174}" destId="{553F61C5-91ED-4A89-8A3E-A50F7CBD3863}" srcOrd="0" destOrd="0" presId="urn:microsoft.com/office/officeart/2005/8/layout/vList2"/>
    <dgm:cxn modelId="{27E69E8A-B525-4080-9D36-DDF980C1892A}" srcId="{BEE15999-9F8F-428A-ADE4-E5F12CE0C453}" destId="{AC998868-050A-4E77-8784-3C523F16728E}" srcOrd="2" destOrd="0" parTransId="{5D5C37F4-5E8A-4358-9041-11B9A0738C74}" sibTransId="{A6B2A3D6-E700-49B5-8750-A09CF6897996}"/>
    <dgm:cxn modelId="{1AD8E528-0BFC-49F9-A451-B18A419EB41F}" srcId="{BEE15999-9F8F-428A-ADE4-E5F12CE0C453}" destId="{EFB9BA86-8ABB-4737-9457-6A4BF1119372}" srcOrd="1" destOrd="0" parTransId="{3E4FF2A4-7AFC-4137-A258-A54E094D5675}" sibTransId="{0BCE7F77-278C-48AB-8DAD-9EEE12D1889F}"/>
    <dgm:cxn modelId="{1DF7A988-484C-4A2D-A1CE-BF99A4CEB95C}" srcId="{BEE15999-9F8F-428A-ADE4-E5F12CE0C453}" destId="{DA8CCFF5-7D45-486E-A31E-48FC267A8921}" srcOrd="3" destOrd="0" parTransId="{1CDBFAFE-90C6-4D63-A53A-41C688F45D56}" sibTransId="{569B168C-7DB2-4BEC-9049-A793EFF75E8D}"/>
    <dgm:cxn modelId="{EE2EF8FF-227D-4E97-8413-265838C267C4}" type="presParOf" srcId="{A6D95488-46CC-4B94-8933-532C15287895}" destId="{553F61C5-91ED-4A89-8A3E-A50F7CBD3863}" srcOrd="0" destOrd="0" presId="urn:microsoft.com/office/officeart/2005/8/layout/vList2"/>
    <dgm:cxn modelId="{07766A57-8FE3-4C1F-9127-0E6F89AEC628}" type="presParOf" srcId="{A6D95488-46CC-4B94-8933-532C15287895}" destId="{917F4217-2F48-42D1-A370-9723F9FFA533}" srcOrd="1" destOrd="0" presId="urn:microsoft.com/office/officeart/2005/8/layout/vList2"/>
    <dgm:cxn modelId="{8D9F0D9F-FBDF-4798-B3BA-23F801BA902C}" type="presParOf" srcId="{A6D95488-46CC-4B94-8933-532C15287895}" destId="{C11B3438-87BB-4265-992F-DDE439CC43C2}" srcOrd="2" destOrd="0" presId="urn:microsoft.com/office/officeart/2005/8/layout/vList2"/>
    <dgm:cxn modelId="{0FF4615E-0F0F-41E7-AEA1-EDA7C47320D8}" type="presParOf" srcId="{A6D95488-46CC-4B94-8933-532C15287895}" destId="{02BC006E-604B-4564-AE6A-8A61749442CC}" srcOrd="3" destOrd="0" presId="urn:microsoft.com/office/officeart/2005/8/layout/vList2"/>
    <dgm:cxn modelId="{00444416-6808-49E5-86E4-191DB3F192F4}" type="presParOf" srcId="{A6D95488-46CC-4B94-8933-532C15287895}" destId="{664FF65C-80B9-4FCB-AD2A-26BF1A2B70B9}" srcOrd="4" destOrd="0" presId="urn:microsoft.com/office/officeart/2005/8/layout/vList2"/>
    <dgm:cxn modelId="{2DFEFDD8-E42D-4D1D-AD30-5679BA80D0D2}" type="presParOf" srcId="{A6D95488-46CC-4B94-8933-532C15287895}" destId="{D64FB21D-C843-40E9-A0E1-FA015BC2C5ED}" srcOrd="5" destOrd="0" presId="urn:microsoft.com/office/officeart/2005/8/layout/vList2"/>
    <dgm:cxn modelId="{56AE0940-205B-41C6-A553-01A1135BD07D}" type="presParOf" srcId="{A6D95488-46CC-4B94-8933-532C15287895}" destId="{78533213-14A8-45CB-B833-5254A21F94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6F6B4B-64EF-446C-9419-7832A6C784D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1F3F91C-9F2F-49D3-B354-FFC6C9E80213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Povratak na stari poredak nije više bio moguć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61228F-574F-443D-94C9-60BE6B99E1DE}" type="parTrans" cxnId="{0FC48466-45DC-43FC-B730-97C979A669D9}">
      <dgm:prSet/>
      <dgm:spPr/>
      <dgm:t>
        <a:bodyPr/>
        <a:lstStyle/>
        <a:p>
          <a:endParaRPr lang="en-US"/>
        </a:p>
      </dgm:t>
    </dgm:pt>
    <dgm:pt modelId="{EDDFE2A7-873A-4040-B100-6DF7B4D72D9A}" type="sibTrans" cxnId="{0FC48466-45DC-43FC-B730-97C979A669D9}">
      <dgm:prSet/>
      <dgm:spPr/>
      <dgm:t>
        <a:bodyPr/>
        <a:lstStyle/>
        <a:p>
          <a:endParaRPr lang="en-US"/>
        </a:p>
      </dgm:t>
    </dgm:pt>
    <dgm:pt modelId="{88E3929C-4687-4D42-A308-5996550EE28E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Ideje iznesene u Deklaraciji o pravima čovjeka i građanina snažno utjecale na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demokratizaciju društva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05F069-4BD7-4E4C-9C57-545F6DD6123C}" type="parTrans" cxnId="{7A7AE535-BED4-4386-864C-FF800F3208E4}">
      <dgm:prSet/>
      <dgm:spPr/>
      <dgm:t>
        <a:bodyPr/>
        <a:lstStyle/>
        <a:p>
          <a:endParaRPr lang="en-US"/>
        </a:p>
      </dgm:t>
    </dgm:pt>
    <dgm:pt modelId="{1ACF3A8E-BD84-4B86-AAA4-EB49F20E8577}" type="sibTrans" cxnId="{7A7AE535-BED4-4386-864C-FF800F3208E4}">
      <dgm:prSet/>
      <dgm:spPr/>
      <dgm:t>
        <a:bodyPr/>
        <a:lstStyle/>
        <a:p>
          <a:endParaRPr lang="en-US"/>
        </a:p>
      </dgm:t>
    </dgm:pt>
    <dgm:pt modelId="{AC6FBE8A-2B9D-4777-B910-651129A868BB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Građanski zakonik proširio se Europom – utjecao na zakonodavstvo mnogih država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D1C780-8127-4A19-A66E-43962EF095DF}" type="parTrans" cxnId="{F9087EAB-36B5-4287-9A6C-600D3050D3A5}">
      <dgm:prSet/>
      <dgm:spPr/>
      <dgm:t>
        <a:bodyPr/>
        <a:lstStyle/>
        <a:p>
          <a:endParaRPr lang="en-US"/>
        </a:p>
      </dgm:t>
    </dgm:pt>
    <dgm:pt modelId="{21BE1B3F-A02D-44CA-8953-54972446F028}" type="sibTrans" cxnId="{F9087EAB-36B5-4287-9A6C-600D3050D3A5}">
      <dgm:prSet/>
      <dgm:spPr/>
      <dgm:t>
        <a:bodyPr/>
        <a:lstStyle/>
        <a:p>
          <a:endParaRPr lang="en-US"/>
        </a:p>
      </dgm:t>
    </dgm:pt>
    <dgm:pt modelId="{D4223574-A009-4149-BAD4-C5944FD5CB0F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Jačanje nacionalne svijesti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C6288-7539-45D3-BDEA-9794A30F013D}" type="parTrans" cxnId="{1A8871AF-83E3-42CA-B3D2-1969953A8F2C}">
      <dgm:prSet/>
      <dgm:spPr/>
      <dgm:t>
        <a:bodyPr/>
        <a:lstStyle/>
        <a:p>
          <a:endParaRPr lang="en-US"/>
        </a:p>
      </dgm:t>
    </dgm:pt>
    <dgm:pt modelId="{5B5C4284-6441-4BCF-A236-ADB049AA2A25}" type="sibTrans" cxnId="{1A8871AF-83E3-42CA-B3D2-1969953A8F2C}">
      <dgm:prSet/>
      <dgm:spPr/>
      <dgm:t>
        <a:bodyPr/>
        <a:lstStyle/>
        <a:p>
          <a:endParaRPr lang="en-US"/>
        </a:p>
      </dgm:t>
    </dgm:pt>
    <dgm:pt modelId="{539D32AF-F6FE-4B5B-A198-482397A027DD}" type="pres">
      <dgm:prSet presAssocID="{096F6B4B-64EF-446C-9419-7832A6C784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9A6632B-49BD-4890-8F6A-4AE02FCE5251}" type="pres">
      <dgm:prSet presAssocID="{31F3F91C-9F2F-49D3-B354-FFC6C9E8021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5032ECA-58D3-408E-B151-9492AA2A1E61}" type="pres">
      <dgm:prSet presAssocID="{EDDFE2A7-873A-4040-B100-6DF7B4D72D9A}" presName="spacer" presStyleCnt="0"/>
      <dgm:spPr/>
    </dgm:pt>
    <dgm:pt modelId="{3B4D7592-11E8-42C0-8466-885C7532B534}" type="pres">
      <dgm:prSet presAssocID="{88E3929C-4687-4D42-A308-5996550EE28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D881E5C-E9C7-4ED8-88AE-4A708CD332A4}" type="pres">
      <dgm:prSet presAssocID="{1ACF3A8E-BD84-4B86-AAA4-EB49F20E8577}" presName="spacer" presStyleCnt="0"/>
      <dgm:spPr/>
    </dgm:pt>
    <dgm:pt modelId="{827080E5-BB6D-428D-BE50-0CB179288672}" type="pres">
      <dgm:prSet presAssocID="{AC6FBE8A-2B9D-4777-B910-651129A868B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3C2EA4-020E-420A-80EA-C8940699B674}" type="pres">
      <dgm:prSet presAssocID="{21BE1B3F-A02D-44CA-8953-54972446F028}" presName="spacer" presStyleCnt="0"/>
      <dgm:spPr/>
    </dgm:pt>
    <dgm:pt modelId="{248DAB75-CCD6-435C-BBDE-609C01946B0C}" type="pres">
      <dgm:prSet presAssocID="{D4223574-A009-4149-BAD4-C5944FD5CB0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807C66D-69FA-4BB1-8343-68842281F530}" type="presOf" srcId="{88E3929C-4687-4D42-A308-5996550EE28E}" destId="{3B4D7592-11E8-42C0-8466-885C7532B534}" srcOrd="0" destOrd="0" presId="urn:microsoft.com/office/officeart/2005/8/layout/vList2"/>
    <dgm:cxn modelId="{1A8871AF-83E3-42CA-B3D2-1969953A8F2C}" srcId="{096F6B4B-64EF-446C-9419-7832A6C784D0}" destId="{D4223574-A009-4149-BAD4-C5944FD5CB0F}" srcOrd="3" destOrd="0" parTransId="{866C6288-7539-45D3-BDEA-9794A30F013D}" sibTransId="{5B5C4284-6441-4BCF-A236-ADB049AA2A25}"/>
    <dgm:cxn modelId="{7A7AE535-BED4-4386-864C-FF800F3208E4}" srcId="{096F6B4B-64EF-446C-9419-7832A6C784D0}" destId="{88E3929C-4687-4D42-A308-5996550EE28E}" srcOrd="1" destOrd="0" parTransId="{5005F069-4BD7-4E4C-9C57-545F6DD6123C}" sibTransId="{1ACF3A8E-BD84-4B86-AAA4-EB49F20E8577}"/>
    <dgm:cxn modelId="{F9087EAB-36B5-4287-9A6C-600D3050D3A5}" srcId="{096F6B4B-64EF-446C-9419-7832A6C784D0}" destId="{AC6FBE8A-2B9D-4777-B910-651129A868BB}" srcOrd="2" destOrd="0" parTransId="{05D1C780-8127-4A19-A66E-43962EF095DF}" sibTransId="{21BE1B3F-A02D-44CA-8953-54972446F028}"/>
    <dgm:cxn modelId="{59C16D05-965C-4107-A0C9-CB957A05B810}" type="presOf" srcId="{31F3F91C-9F2F-49D3-B354-FFC6C9E80213}" destId="{19A6632B-49BD-4890-8F6A-4AE02FCE5251}" srcOrd="0" destOrd="0" presId="urn:microsoft.com/office/officeart/2005/8/layout/vList2"/>
    <dgm:cxn modelId="{C684D2BA-F59D-4444-86CB-1653F39B8D6E}" type="presOf" srcId="{AC6FBE8A-2B9D-4777-B910-651129A868BB}" destId="{827080E5-BB6D-428D-BE50-0CB179288672}" srcOrd="0" destOrd="0" presId="urn:microsoft.com/office/officeart/2005/8/layout/vList2"/>
    <dgm:cxn modelId="{2298DAF9-A1CB-40A8-B9D7-6D32C844624E}" type="presOf" srcId="{096F6B4B-64EF-446C-9419-7832A6C784D0}" destId="{539D32AF-F6FE-4B5B-A198-482397A027DD}" srcOrd="0" destOrd="0" presId="urn:microsoft.com/office/officeart/2005/8/layout/vList2"/>
    <dgm:cxn modelId="{4108FED3-FFBA-4649-A3A1-A9E3B566BE6D}" type="presOf" srcId="{D4223574-A009-4149-BAD4-C5944FD5CB0F}" destId="{248DAB75-CCD6-435C-BBDE-609C01946B0C}" srcOrd="0" destOrd="0" presId="urn:microsoft.com/office/officeart/2005/8/layout/vList2"/>
    <dgm:cxn modelId="{0FC48466-45DC-43FC-B730-97C979A669D9}" srcId="{096F6B4B-64EF-446C-9419-7832A6C784D0}" destId="{31F3F91C-9F2F-49D3-B354-FFC6C9E80213}" srcOrd="0" destOrd="0" parTransId="{7961228F-574F-443D-94C9-60BE6B99E1DE}" sibTransId="{EDDFE2A7-873A-4040-B100-6DF7B4D72D9A}"/>
    <dgm:cxn modelId="{EA0870F9-D203-4E32-B1D8-4AC1ECAEBCAB}" type="presParOf" srcId="{539D32AF-F6FE-4B5B-A198-482397A027DD}" destId="{19A6632B-49BD-4890-8F6A-4AE02FCE5251}" srcOrd="0" destOrd="0" presId="urn:microsoft.com/office/officeart/2005/8/layout/vList2"/>
    <dgm:cxn modelId="{88DB940A-7175-4513-9762-7E5FBDE9BE74}" type="presParOf" srcId="{539D32AF-F6FE-4B5B-A198-482397A027DD}" destId="{A5032ECA-58D3-408E-B151-9492AA2A1E61}" srcOrd="1" destOrd="0" presId="urn:microsoft.com/office/officeart/2005/8/layout/vList2"/>
    <dgm:cxn modelId="{5E907209-E9C0-4934-B0C3-2DCD81017410}" type="presParOf" srcId="{539D32AF-F6FE-4B5B-A198-482397A027DD}" destId="{3B4D7592-11E8-42C0-8466-885C7532B534}" srcOrd="2" destOrd="0" presId="urn:microsoft.com/office/officeart/2005/8/layout/vList2"/>
    <dgm:cxn modelId="{B3CA315C-80F8-441E-95E4-30968B68D759}" type="presParOf" srcId="{539D32AF-F6FE-4B5B-A198-482397A027DD}" destId="{FD881E5C-E9C7-4ED8-88AE-4A708CD332A4}" srcOrd="3" destOrd="0" presId="urn:microsoft.com/office/officeart/2005/8/layout/vList2"/>
    <dgm:cxn modelId="{A093217A-E66B-42FD-B929-9B88DDFDA6AE}" type="presParOf" srcId="{539D32AF-F6FE-4B5B-A198-482397A027DD}" destId="{827080E5-BB6D-428D-BE50-0CB179288672}" srcOrd="4" destOrd="0" presId="urn:microsoft.com/office/officeart/2005/8/layout/vList2"/>
    <dgm:cxn modelId="{1596B6B0-D8EB-40BE-A491-F6762B250119}" type="presParOf" srcId="{539D32AF-F6FE-4B5B-A198-482397A027DD}" destId="{823C2EA4-020E-420A-80EA-C8940699B674}" srcOrd="5" destOrd="0" presId="urn:microsoft.com/office/officeart/2005/8/layout/vList2"/>
    <dgm:cxn modelId="{E6EF23C3-459E-4201-B318-00BDD7BD8939}" type="presParOf" srcId="{539D32AF-F6FE-4B5B-A198-482397A027DD}" destId="{248DAB75-CCD6-435C-BBDE-609C01946B0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68AE42-E1D0-436B-8803-3D0CC433D85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E69E647-B29E-4045-96BA-786910D5D47B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1799. godine Napoleon uz pomoć vojske državnim udarom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preuzeo vlast u Francuskoj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F0D6A8-3A46-4991-B6E6-453CA6AAA02D}" type="parTrans" cxnId="{40A5E258-2319-4C98-94A1-61C3C941573E}">
      <dgm:prSet/>
      <dgm:spPr/>
      <dgm:t>
        <a:bodyPr/>
        <a:lstStyle/>
        <a:p>
          <a:endParaRPr lang="en-US"/>
        </a:p>
      </dgm:t>
    </dgm:pt>
    <dgm:pt modelId="{08673AE0-20C9-411B-94AE-B2542680BBEE}" type="sibTrans" cxnId="{40A5E258-2319-4C98-94A1-61C3C941573E}">
      <dgm:prSet/>
      <dgm:spPr/>
      <dgm:t>
        <a:bodyPr/>
        <a:lstStyle/>
        <a:p>
          <a:endParaRPr lang="en-US"/>
        </a:p>
      </dgm:t>
    </dgm:pt>
    <dgm:pt modelId="{C148669C-E7A7-4ECD-8656-BC44967347B1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Umjesto Direktorija – uveo se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Konzulat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(u obliku vojne diktature)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F08753-777C-4657-96B1-81B62E6640BE}" type="parTrans" cxnId="{6180FAAA-3723-4062-B178-BF2E404C6B36}">
      <dgm:prSet/>
      <dgm:spPr/>
      <dgm:t>
        <a:bodyPr/>
        <a:lstStyle/>
        <a:p>
          <a:endParaRPr lang="en-US"/>
        </a:p>
      </dgm:t>
    </dgm:pt>
    <dgm:pt modelId="{328CB937-B689-4B4F-9D04-39871723022E}" type="sibTrans" cxnId="{6180FAAA-3723-4062-B178-BF2E404C6B36}">
      <dgm:prSet/>
      <dgm:spPr/>
      <dgm:t>
        <a:bodyPr/>
        <a:lstStyle/>
        <a:p>
          <a:endParaRPr lang="en-US"/>
        </a:p>
      </dgm:t>
    </dgm:pt>
    <dgm:pt modelId="{4ECA33BF-A9FB-4545-B195-D73C06E0BB08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Napoleon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Prvi konzul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– ključna uloga u donošenju odluka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B8B655-9B99-4F30-952D-C10CB183E80D}" type="parTrans" cxnId="{2CBD5B34-B423-4D9D-91ED-BE36388889E1}">
      <dgm:prSet/>
      <dgm:spPr/>
      <dgm:t>
        <a:bodyPr/>
        <a:lstStyle/>
        <a:p>
          <a:endParaRPr lang="en-US"/>
        </a:p>
      </dgm:t>
    </dgm:pt>
    <dgm:pt modelId="{E3A6D28E-2C0C-46D4-81CC-4F5DBDC715D2}" type="sibTrans" cxnId="{2CBD5B34-B423-4D9D-91ED-BE36388889E1}">
      <dgm:prSet/>
      <dgm:spPr/>
      <dgm:t>
        <a:bodyPr/>
        <a:lstStyle/>
        <a:p>
          <a:endParaRPr lang="en-US"/>
        </a:p>
      </dgm:t>
    </dgm:pt>
    <dgm:pt modelId="{C2B27198-727C-4FFF-A120-9EA5002DD522}" type="pres">
      <dgm:prSet presAssocID="{6E68AE42-E1D0-436B-8803-3D0CC433D8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7C3526A-4059-402C-B880-32659BFEB5CA}" type="pres">
      <dgm:prSet presAssocID="{5E69E647-B29E-4045-96BA-786910D5D47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D91EFCC-532C-47BA-B1BF-AF38E10F939E}" type="pres">
      <dgm:prSet presAssocID="{08673AE0-20C9-411B-94AE-B2542680BBEE}" presName="spacer" presStyleCnt="0"/>
      <dgm:spPr/>
    </dgm:pt>
    <dgm:pt modelId="{31774122-D101-436A-969E-632E844C90A6}" type="pres">
      <dgm:prSet presAssocID="{C148669C-E7A7-4ECD-8656-BC44967347B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F250D1E-BE7C-429F-91DC-B5BF6D135844}" type="pres">
      <dgm:prSet presAssocID="{328CB937-B689-4B4F-9D04-39871723022E}" presName="spacer" presStyleCnt="0"/>
      <dgm:spPr/>
    </dgm:pt>
    <dgm:pt modelId="{B3643619-4A66-4840-88E8-D3DF9F1444C0}" type="pres">
      <dgm:prSet presAssocID="{4ECA33BF-A9FB-4545-B195-D73C06E0BB0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0A5E258-2319-4C98-94A1-61C3C941573E}" srcId="{6E68AE42-E1D0-436B-8803-3D0CC433D853}" destId="{5E69E647-B29E-4045-96BA-786910D5D47B}" srcOrd="0" destOrd="0" parTransId="{5BF0D6A8-3A46-4991-B6E6-453CA6AAA02D}" sibTransId="{08673AE0-20C9-411B-94AE-B2542680BBEE}"/>
    <dgm:cxn modelId="{927AB9C9-DEAA-4E10-8DA5-22DC09036A59}" type="presOf" srcId="{5E69E647-B29E-4045-96BA-786910D5D47B}" destId="{07C3526A-4059-402C-B880-32659BFEB5CA}" srcOrd="0" destOrd="0" presId="urn:microsoft.com/office/officeart/2005/8/layout/vList2"/>
    <dgm:cxn modelId="{287A5E24-DDAD-4109-A706-DA1BA00ACAF6}" type="presOf" srcId="{6E68AE42-E1D0-436B-8803-3D0CC433D853}" destId="{C2B27198-727C-4FFF-A120-9EA5002DD522}" srcOrd="0" destOrd="0" presId="urn:microsoft.com/office/officeart/2005/8/layout/vList2"/>
    <dgm:cxn modelId="{6DEAD0E4-95E1-402D-8A9D-0C35DD406157}" type="presOf" srcId="{C148669C-E7A7-4ECD-8656-BC44967347B1}" destId="{31774122-D101-436A-969E-632E844C90A6}" srcOrd="0" destOrd="0" presId="urn:microsoft.com/office/officeart/2005/8/layout/vList2"/>
    <dgm:cxn modelId="{2CBD5B34-B423-4D9D-91ED-BE36388889E1}" srcId="{6E68AE42-E1D0-436B-8803-3D0CC433D853}" destId="{4ECA33BF-A9FB-4545-B195-D73C06E0BB08}" srcOrd="2" destOrd="0" parTransId="{90B8B655-9B99-4F30-952D-C10CB183E80D}" sibTransId="{E3A6D28E-2C0C-46D4-81CC-4F5DBDC715D2}"/>
    <dgm:cxn modelId="{23203FA3-4C98-4CB2-AA55-362861808075}" type="presOf" srcId="{4ECA33BF-A9FB-4545-B195-D73C06E0BB08}" destId="{B3643619-4A66-4840-88E8-D3DF9F1444C0}" srcOrd="0" destOrd="0" presId="urn:microsoft.com/office/officeart/2005/8/layout/vList2"/>
    <dgm:cxn modelId="{6180FAAA-3723-4062-B178-BF2E404C6B36}" srcId="{6E68AE42-E1D0-436B-8803-3D0CC433D853}" destId="{C148669C-E7A7-4ECD-8656-BC44967347B1}" srcOrd="1" destOrd="0" parTransId="{8BF08753-777C-4657-96B1-81B62E6640BE}" sibTransId="{328CB937-B689-4B4F-9D04-39871723022E}"/>
    <dgm:cxn modelId="{2F66D15B-D31A-4043-9945-1EB65351B091}" type="presParOf" srcId="{C2B27198-727C-4FFF-A120-9EA5002DD522}" destId="{07C3526A-4059-402C-B880-32659BFEB5CA}" srcOrd="0" destOrd="0" presId="urn:microsoft.com/office/officeart/2005/8/layout/vList2"/>
    <dgm:cxn modelId="{FB0AEA54-0114-4EEF-A027-539E14B1A9FC}" type="presParOf" srcId="{C2B27198-727C-4FFF-A120-9EA5002DD522}" destId="{9D91EFCC-532C-47BA-B1BF-AF38E10F939E}" srcOrd="1" destOrd="0" presId="urn:microsoft.com/office/officeart/2005/8/layout/vList2"/>
    <dgm:cxn modelId="{F93BE684-7960-4CC3-9D44-C85538DDF0C5}" type="presParOf" srcId="{C2B27198-727C-4FFF-A120-9EA5002DD522}" destId="{31774122-D101-436A-969E-632E844C90A6}" srcOrd="2" destOrd="0" presId="urn:microsoft.com/office/officeart/2005/8/layout/vList2"/>
    <dgm:cxn modelId="{954B62F4-6959-4FE5-9514-CBA4B196F711}" type="presParOf" srcId="{C2B27198-727C-4FFF-A120-9EA5002DD522}" destId="{5F250D1E-BE7C-429F-91DC-B5BF6D135844}" srcOrd="3" destOrd="0" presId="urn:microsoft.com/office/officeart/2005/8/layout/vList2"/>
    <dgm:cxn modelId="{410265C7-C597-4D79-9A7A-B35D3304B43B}" type="presParOf" srcId="{C2B27198-727C-4FFF-A120-9EA5002DD522}" destId="{B3643619-4A66-4840-88E8-D3DF9F1444C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F2EE07-448A-4EB5-84E3-A0C253FE860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C847D9C-693B-4E1B-8C0E-7EA0B45CDFFC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Prosinac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1804. godine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– okrunio se za francuskog cara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Napoleon I.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98EA5A-EF1B-446C-96DA-568EC3274D6F}" type="parTrans" cxnId="{402B3414-AD55-4D97-9326-36ECDE4595C9}">
      <dgm:prSet/>
      <dgm:spPr/>
      <dgm:t>
        <a:bodyPr/>
        <a:lstStyle/>
        <a:p>
          <a:endParaRPr lang="en-US"/>
        </a:p>
      </dgm:t>
    </dgm:pt>
    <dgm:pt modelId="{41B5EE61-CAF0-4E17-8126-4333E4AA822F}" type="sibTrans" cxnId="{402B3414-AD55-4D97-9326-36ECDE4595C9}">
      <dgm:prSet/>
      <dgm:spPr/>
      <dgm:t>
        <a:bodyPr/>
        <a:lstStyle/>
        <a:p>
          <a:endParaRPr lang="en-US"/>
        </a:p>
      </dgm:t>
    </dgm:pt>
    <dgm:pt modelId="{783B089E-4347-4432-8A24-B6814759C363}">
      <dgm:prSet/>
      <dgm:spPr/>
      <dgm:t>
        <a:bodyPr/>
        <a:lstStyle/>
        <a:p>
          <a:pPr algn="l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Svečana ceremonija krunidbe u pariškoj crkvi </a:t>
          </a:r>
          <a:r>
            <a:rPr lang="hr-HR" dirty="0" smtClean="0">
              <a:latin typeface="Arial" panose="020B0604020202020204" pitchFamily="34" charset="0"/>
              <a:cs typeface="Arial" panose="020B0604020202020204" pitchFamily="34" charset="0"/>
            </a:rPr>
            <a:t>Notre-Dame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E4BB01-847A-4AA4-B52E-653036B79C29}" type="parTrans" cxnId="{2AC74F6D-103E-4545-B25F-D99F2CDCD484}">
      <dgm:prSet/>
      <dgm:spPr/>
      <dgm:t>
        <a:bodyPr/>
        <a:lstStyle/>
        <a:p>
          <a:endParaRPr lang="hr-HR"/>
        </a:p>
      </dgm:t>
    </dgm:pt>
    <dgm:pt modelId="{C9716465-68AC-4E80-BDD7-7E82BE66CB00}" type="sibTrans" cxnId="{2AC74F6D-103E-4545-B25F-D99F2CDCD484}">
      <dgm:prSet/>
      <dgm:spPr/>
      <dgm:t>
        <a:bodyPr/>
        <a:lstStyle/>
        <a:p>
          <a:endParaRPr lang="hr-HR"/>
        </a:p>
      </dgm:t>
    </dgm:pt>
    <dgm:pt modelId="{4F968165-B8E2-45AE-B466-40026189DA76}" type="pres">
      <dgm:prSet presAssocID="{FFF2EE07-448A-4EB5-84E3-A0C253FE86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7319326-3147-4C59-B1E8-50A0E2FDEC87}" type="pres">
      <dgm:prSet presAssocID="{AC847D9C-693B-4E1B-8C0E-7EA0B45CDFF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7EF87B7-94FF-40F7-A97E-1DBAF9D4685E}" type="pres">
      <dgm:prSet presAssocID="{41B5EE61-CAF0-4E17-8126-4333E4AA822F}" presName="spacer" presStyleCnt="0"/>
      <dgm:spPr/>
    </dgm:pt>
    <dgm:pt modelId="{988BA04F-9F25-4834-97F2-7AA0E8E458E2}" type="pres">
      <dgm:prSet presAssocID="{783B089E-4347-4432-8A24-B6814759C36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02B3414-AD55-4D97-9326-36ECDE4595C9}" srcId="{FFF2EE07-448A-4EB5-84E3-A0C253FE8608}" destId="{AC847D9C-693B-4E1B-8C0E-7EA0B45CDFFC}" srcOrd="0" destOrd="0" parTransId="{8398EA5A-EF1B-446C-96DA-568EC3274D6F}" sibTransId="{41B5EE61-CAF0-4E17-8126-4333E4AA822F}"/>
    <dgm:cxn modelId="{90C48D14-9F9D-4ACF-BDFA-EBAF30B8318F}" type="presOf" srcId="{783B089E-4347-4432-8A24-B6814759C363}" destId="{988BA04F-9F25-4834-97F2-7AA0E8E458E2}" srcOrd="0" destOrd="0" presId="urn:microsoft.com/office/officeart/2005/8/layout/vList2"/>
    <dgm:cxn modelId="{89E2D009-4EBE-4916-930F-55DAE4E3D66A}" type="presOf" srcId="{FFF2EE07-448A-4EB5-84E3-A0C253FE8608}" destId="{4F968165-B8E2-45AE-B466-40026189DA76}" srcOrd="0" destOrd="0" presId="urn:microsoft.com/office/officeart/2005/8/layout/vList2"/>
    <dgm:cxn modelId="{1C4C1B72-F4AE-4D7F-9139-B6D008286FC1}" type="presOf" srcId="{AC847D9C-693B-4E1B-8C0E-7EA0B45CDFFC}" destId="{27319326-3147-4C59-B1E8-50A0E2FDEC87}" srcOrd="0" destOrd="0" presId="urn:microsoft.com/office/officeart/2005/8/layout/vList2"/>
    <dgm:cxn modelId="{2AC74F6D-103E-4545-B25F-D99F2CDCD484}" srcId="{FFF2EE07-448A-4EB5-84E3-A0C253FE8608}" destId="{783B089E-4347-4432-8A24-B6814759C363}" srcOrd="1" destOrd="0" parTransId="{5DE4BB01-847A-4AA4-B52E-653036B79C29}" sibTransId="{C9716465-68AC-4E80-BDD7-7E82BE66CB00}"/>
    <dgm:cxn modelId="{D1210B05-D041-4099-BEA9-503CB824498D}" type="presParOf" srcId="{4F968165-B8E2-45AE-B466-40026189DA76}" destId="{27319326-3147-4C59-B1E8-50A0E2FDEC87}" srcOrd="0" destOrd="0" presId="urn:microsoft.com/office/officeart/2005/8/layout/vList2"/>
    <dgm:cxn modelId="{86BBE4A0-9829-4DAF-A31E-8AD8A9D19B5A}" type="presParOf" srcId="{4F968165-B8E2-45AE-B466-40026189DA76}" destId="{07EF87B7-94FF-40F7-A97E-1DBAF9D4685E}" srcOrd="1" destOrd="0" presId="urn:microsoft.com/office/officeart/2005/8/layout/vList2"/>
    <dgm:cxn modelId="{6C420780-1642-441F-B371-22B45B1E940F}" type="presParOf" srcId="{4F968165-B8E2-45AE-B466-40026189DA76}" destId="{988BA04F-9F25-4834-97F2-7AA0E8E458E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6F4108-5F42-4359-8019-E6BDB2558E2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FB72A42-4AF1-448F-976B-BAE1CB02B51D}">
      <dgm:prSet/>
      <dgm:spPr/>
      <dgm:t>
        <a:bodyPr/>
        <a:lstStyle/>
        <a:p>
          <a:pPr algn="ctr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1789. godine ___________________ </a:t>
          </a:r>
        </a:p>
        <a:p>
          <a:pPr algn="ctr"/>
          <a:r>
            <a:rPr lang="hr-HR" dirty="0" smtClean="0">
              <a:latin typeface="Arial" panose="020B0604020202020204" pitchFamily="34" charset="0"/>
              <a:cs typeface="Arial" panose="020B0604020202020204" pitchFamily="34" charset="0"/>
            </a:rPr>
            <a:t>– vladar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o svemu odlučuje sam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461802-FE2A-41DF-BBA2-18AD74E698AE}" type="parTrans" cxnId="{FE6A6F7C-4EAF-4EB0-AA45-517E47E99A12}">
      <dgm:prSet/>
      <dgm:spPr/>
      <dgm:t>
        <a:bodyPr/>
        <a:lstStyle/>
        <a:p>
          <a:endParaRPr lang="en-US"/>
        </a:p>
      </dgm:t>
    </dgm:pt>
    <dgm:pt modelId="{0161DD3C-FF27-468E-AC95-BCA307E6D0D5}" type="sibTrans" cxnId="{FE6A6F7C-4EAF-4EB0-AA45-517E47E99A12}">
      <dgm:prSet/>
      <dgm:spPr/>
      <dgm:t>
        <a:bodyPr/>
        <a:lstStyle/>
        <a:p>
          <a:endParaRPr lang="en-US"/>
        </a:p>
      </dgm:t>
    </dgm:pt>
    <dgm:pt modelId="{8B9BE1CE-6CBC-4B98-A7E1-4375C3F18DE4}">
      <dgm:prSet/>
      <dgm:spPr/>
      <dgm:t>
        <a:bodyPr/>
        <a:lstStyle/>
        <a:p>
          <a:pPr algn="ctr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1791. godine ___________________</a:t>
          </a:r>
        </a:p>
        <a:p>
          <a:pPr algn="ctr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vlast vladara ograničena je ustavom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745B26-4DB6-4B64-AA32-B9B431DB39FA}" type="parTrans" cxnId="{82E00112-70D0-40FA-B859-B81E89BE0D44}">
      <dgm:prSet/>
      <dgm:spPr/>
      <dgm:t>
        <a:bodyPr/>
        <a:lstStyle/>
        <a:p>
          <a:endParaRPr lang="en-US"/>
        </a:p>
      </dgm:t>
    </dgm:pt>
    <dgm:pt modelId="{CAE49729-026F-4734-BBC2-0F02FEDCE3FB}" type="sibTrans" cxnId="{82E00112-70D0-40FA-B859-B81E89BE0D44}">
      <dgm:prSet/>
      <dgm:spPr/>
      <dgm:t>
        <a:bodyPr/>
        <a:lstStyle/>
        <a:p>
          <a:endParaRPr lang="en-US"/>
        </a:p>
      </dgm:t>
    </dgm:pt>
    <dgm:pt modelId="{F490C991-FFD7-4A58-ABC2-CBA0FA89AEB8}">
      <dgm:prSet/>
      <dgm:spPr/>
      <dgm:t>
        <a:bodyPr/>
        <a:lstStyle/>
        <a:p>
          <a:pPr algn="ctr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1792. godine ___________________ </a:t>
          </a:r>
        </a:p>
        <a:p>
          <a:pPr algn="ctr"/>
          <a:r>
            <a:rPr lang="hr-HR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vlast preuzima parlament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DB0B9-E69D-448C-987F-6FA316C0C9F8}" type="parTrans" cxnId="{89038B46-16C5-4B7E-887F-2AC1449FD1AF}">
      <dgm:prSet/>
      <dgm:spPr/>
      <dgm:t>
        <a:bodyPr/>
        <a:lstStyle/>
        <a:p>
          <a:endParaRPr lang="en-US"/>
        </a:p>
      </dgm:t>
    </dgm:pt>
    <dgm:pt modelId="{E17A48E2-AE47-4876-91DF-40882B97599E}" type="sibTrans" cxnId="{89038B46-16C5-4B7E-887F-2AC1449FD1AF}">
      <dgm:prSet/>
      <dgm:spPr/>
      <dgm:t>
        <a:bodyPr/>
        <a:lstStyle/>
        <a:p>
          <a:endParaRPr lang="en-US"/>
        </a:p>
      </dgm:t>
    </dgm:pt>
    <dgm:pt modelId="{AF0D9DEF-5091-48CF-96B1-931B0875277C}">
      <dgm:prSet/>
      <dgm:spPr/>
      <dgm:t>
        <a:bodyPr/>
        <a:lstStyle/>
        <a:p>
          <a:pPr algn="ctr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1804. godine ___________________ </a:t>
          </a:r>
        </a:p>
        <a:p>
          <a:pPr algn="ctr"/>
          <a:r>
            <a:rPr lang="hr-HR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vlast je ponovno u rukama jednog čovjeka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360BA-3654-46F0-8B5B-659C267F92F4}" type="parTrans" cxnId="{6230548D-500A-4E54-914E-39BB411279C7}">
      <dgm:prSet/>
      <dgm:spPr/>
      <dgm:t>
        <a:bodyPr/>
        <a:lstStyle/>
        <a:p>
          <a:endParaRPr lang="en-US"/>
        </a:p>
      </dgm:t>
    </dgm:pt>
    <dgm:pt modelId="{F8182572-4AB2-43C5-BE25-4CBFF6AAA32F}" type="sibTrans" cxnId="{6230548D-500A-4E54-914E-39BB411279C7}">
      <dgm:prSet/>
      <dgm:spPr/>
      <dgm:t>
        <a:bodyPr/>
        <a:lstStyle/>
        <a:p>
          <a:endParaRPr lang="en-US"/>
        </a:p>
      </dgm:t>
    </dgm:pt>
    <dgm:pt modelId="{7BAC7628-DA0F-43BE-A88B-873904EC5ACB}" type="pres">
      <dgm:prSet presAssocID="{336F4108-5F42-4359-8019-E6BDB2558E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FD2544D-76F7-4ACF-B009-43CCC7DE9B38}" type="pres">
      <dgm:prSet presAssocID="{DFB72A42-4AF1-448F-976B-BAE1CB02B51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A9E50BA-0745-4081-A394-AF01CE86D022}" type="pres">
      <dgm:prSet presAssocID="{0161DD3C-FF27-468E-AC95-BCA307E6D0D5}" presName="spacer" presStyleCnt="0"/>
      <dgm:spPr/>
    </dgm:pt>
    <dgm:pt modelId="{77FF0BE1-9298-4378-B64E-416D10BC8014}" type="pres">
      <dgm:prSet presAssocID="{8B9BE1CE-6CBC-4B98-A7E1-4375C3F18DE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FCFE3AC-4F97-4180-98DD-12ED35451EB3}" type="pres">
      <dgm:prSet presAssocID="{CAE49729-026F-4734-BBC2-0F02FEDCE3FB}" presName="spacer" presStyleCnt="0"/>
      <dgm:spPr/>
    </dgm:pt>
    <dgm:pt modelId="{E5D8ECF9-FDA4-4E5F-A317-86DBBD82EAFF}" type="pres">
      <dgm:prSet presAssocID="{F490C991-FFD7-4A58-ABC2-CBA0FA89AE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85733A1-97D3-4C05-977D-E59675A97585}" type="pres">
      <dgm:prSet presAssocID="{E17A48E2-AE47-4876-91DF-40882B97599E}" presName="spacer" presStyleCnt="0"/>
      <dgm:spPr/>
    </dgm:pt>
    <dgm:pt modelId="{E8C8FA2B-3C1F-40A8-B7A3-9AA3296D51C9}" type="pres">
      <dgm:prSet presAssocID="{AF0D9DEF-5091-48CF-96B1-931B0875277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F6636A0-8FB6-4902-B70D-072DD5F49C1C}" type="presOf" srcId="{AF0D9DEF-5091-48CF-96B1-931B0875277C}" destId="{E8C8FA2B-3C1F-40A8-B7A3-9AA3296D51C9}" srcOrd="0" destOrd="0" presId="urn:microsoft.com/office/officeart/2005/8/layout/vList2"/>
    <dgm:cxn modelId="{BF24DFC8-1936-4D4A-B0AB-FB43C84A112A}" type="presOf" srcId="{8B9BE1CE-6CBC-4B98-A7E1-4375C3F18DE4}" destId="{77FF0BE1-9298-4378-B64E-416D10BC8014}" srcOrd="0" destOrd="0" presId="urn:microsoft.com/office/officeart/2005/8/layout/vList2"/>
    <dgm:cxn modelId="{82E00112-70D0-40FA-B859-B81E89BE0D44}" srcId="{336F4108-5F42-4359-8019-E6BDB2558E26}" destId="{8B9BE1CE-6CBC-4B98-A7E1-4375C3F18DE4}" srcOrd="1" destOrd="0" parTransId="{44745B26-4DB6-4B64-AA32-B9B431DB39FA}" sibTransId="{CAE49729-026F-4734-BBC2-0F02FEDCE3FB}"/>
    <dgm:cxn modelId="{89038B46-16C5-4B7E-887F-2AC1449FD1AF}" srcId="{336F4108-5F42-4359-8019-E6BDB2558E26}" destId="{F490C991-FFD7-4A58-ABC2-CBA0FA89AEB8}" srcOrd="2" destOrd="0" parTransId="{67EDB0B9-E69D-448C-987F-6FA316C0C9F8}" sibTransId="{E17A48E2-AE47-4876-91DF-40882B97599E}"/>
    <dgm:cxn modelId="{708204C0-11F3-4BFD-909B-50C8D205BE9F}" type="presOf" srcId="{F490C991-FFD7-4A58-ABC2-CBA0FA89AEB8}" destId="{E5D8ECF9-FDA4-4E5F-A317-86DBBD82EAFF}" srcOrd="0" destOrd="0" presId="urn:microsoft.com/office/officeart/2005/8/layout/vList2"/>
    <dgm:cxn modelId="{2A636C08-1413-4C90-86EB-487A7622ADFB}" type="presOf" srcId="{336F4108-5F42-4359-8019-E6BDB2558E26}" destId="{7BAC7628-DA0F-43BE-A88B-873904EC5ACB}" srcOrd="0" destOrd="0" presId="urn:microsoft.com/office/officeart/2005/8/layout/vList2"/>
    <dgm:cxn modelId="{FE6A6F7C-4EAF-4EB0-AA45-517E47E99A12}" srcId="{336F4108-5F42-4359-8019-E6BDB2558E26}" destId="{DFB72A42-4AF1-448F-976B-BAE1CB02B51D}" srcOrd="0" destOrd="0" parTransId="{4D461802-FE2A-41DF-BBA2-18AD74E698AE}" sibTransId="{0161DD3C-FF27-468E-AC95-BCA307E6D0D5}"/>
    <dgm:cxn modelId="{4450FA15-2C19-41BB-9569-169DE5183306}" type="presOf" srcId="{DFB72A42-4AF1-448F-976B-BAE1CB02B51D}" destId="{0FD2544D-76F7-4ACF-B009-43CCC7DE9B38}" srcOrd="0" destOrd="0" presId="urn:microsoft.com/office/officeart/2005/8/layout/vList2"/>
    <dgm:cxn modelId="{6230548D-500A-4E54-914E-39BB411279C7}" srcId="{336F4108-5F42-4359-8019-E6BDB2558E26}" destId="{AF0D9DEF-5091-48CF-96B1-931B0875277C}" srcOrd="3" destOrd="0" parTransId="{2E6360BA-3654-46F0-8B5B-659C267F92F4}" sibTransId="{F8182572-4AB2-43C5-BE25-4CBFF6AAA32F}"/>
    <dgm:cxn modelId="{BA23DA65-B553-4A96-A24D-052A61CCC7AE}" type="presParOf" srcId="{7BAC7628-DA0F-43BE-A88B-873904EC5ACB}" destId="{0FD2544D-76F7-4ACF-B009-43CCC7DE9B38}" srcOrd="0" destOrd="0" presId="urn:microsoft.com/office/officeart/2005/8/layout/vList2"/>
    <dgm:cxn modelId="{88BF866F-DFDC-4412-86D5-FECB717FBE78}" type="presParOf" srcId="{7BAC7628-DA0F-43BE-A88B-873904EC5ACB}" destId="{5A9E50BA-0745-4081-A394-AF01CE86D022}" srcOrd="1" destOrd="0" presId="urn:microsoft.com/office/officeart/2005/8/layout/vList2"/>
    <dgm:cxn modelId="{263209B2-748A-4C67-B364-8F2790153AA9}" type="presParOf" srcId="{7BAC7628-DA0F-43BE-A88B-873904EC5ACB}" destId="{77FF0BE1-9298-4378-B64E-416D10BC8014}" srcOrd="2" destOrd="0" presId="urn:microsoft.com/office/officeart/2005/8/layout/vList2"/>
    <dgm:cxn modelId="{4C0CE6E3-C305-48E5-84B2-5BC2F163A72A}" type="presParOf" srcId="{7BAC7628-DA0F-43BE-A88B-873904EC5ACB}" destId="{9FCFE3AC-4F97-4180-98DD-12ED35451EB3}" srcOrd="3" destOrd="0" presId="urn:microsoft.com/office/officeart/2005/8/layout/vList2"/>
    <dgm:cxn modelId="{11B8C6C3-94DD-4999-B779-73E2C4E16326}" type="presParOf" srcId="{7BAC7628-DA0F-43BE-A88B-873904EC5ACB}" destId="{E5D8ECF9-FDA4-4E5F-A317-86DBBD82EAFF}" srcOrd="4" destOrd="0" presId="urn:microsoft.com/office/officeart/2005/8/layout/vList2"/>
    <dgm:cxn modelId="{E7E7D617-0FD1-4D7D-853E-A18A51881C98}" type="presParOf" srcId="{7BAC7628-DA0F-43BE-A88B-873904EC5ACB}" destId="{885733A1-97D3-4C05-977D-E59675A97585}" srcOrd="5" destOrd="0" presId="urn:microsoft.com/office/officeart/2005/8/layout/vList2"/>
    <dgm:cxn modelId="{7ABA6741-83B5-4AB8-9EB7-8F7AF18AE365}" type="presParOf" srcId="{7BAC7628-DA0F-43BE-A88B-873904EC5ACB}" destId="{E8C8FA2B-3C1F-40A8-B7A3-9AA3296D51C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812A36-58E7-44F2-A8BB-9466B3D9C51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1BB726A-39B3-403F-97E7-C6AE8189E5AC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Građanski zakonik (</a:t>
          </a:r>
          <a:r>
            <a:rPr lang="hr-HR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Code</a:t>
          </a:r>
          <a:r>
            <a:rPr lang="hr-H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civil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– objavljen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1804. godine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; kasnije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Napoleonov zakonik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B10DD1-316C-4380-BAEC-A6CE5C0EDDC2}" type="parTrans" cxnId="{DB5B56BA-D7F6-4B19-80A1-91DA4CF12343}">
      <dgm:prSet/>
      <dgm:spPr/>
      <dgm:t>
        <a:bodyPr/>
        <a:lstStyle/>
        <a:p>
          <a:endParaRPr lang="en-US"/>
        </a:p>
      </dgm:t>
    </dgm:pt>
    <dgm:pt modelId="{E6783E36-96EE-4B43-B904-3D153F4C9B8A}" type="sibTrans" cxnId="{DB5B56BA-D7F6-4B19-80A1-91DA4CF12343}">
      <dgm:prSet/>
      <dgm:spPr/>
      <dgm:t>
        <a:bodyPr/>
        <a:lstStyle/>
        <a:p>
          <a:endParaRPr lang="en-US"/>
        </a:p>
      </dgm:t>
    </dgm:pt>
    <dgm:pt modelId="{CFDDC3FD-EA8C-4E9D-BA67-6B1D3E60779E}">
      <dgm:prSet/>
      <dgm:spPr/>
      <dgm:t>
        <a:bodyPr/>
        <a:lstStyle/>
        <a:p>
          <a:pPr algn="just"/>
          <a:r>
            <a:rPr lang="hr-HR" b="0" dirty="0">
              <a:latin typeface="Arial" panose="020B0604020202020204" pitchFamily="34" charset="0"/>
              <a:cs typeface="Arial" panose="020B0604020202020204" pitchFamily="34" charset="0"/>
            </a:rPr>
            <a:t>Sadrži temeljna načela revolucionarnog zakonodavstva:</a:t>
          </a:r>
          <a:endParaRPr lang="en-U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5A1A27-4FDF-4245-8B77-718FE32E4CDD}" type="parTrans" cxnId="{3A65AF6C-64ED-468B-A7E7-025549CBDB1E}">
      <dgm:prSet/>
      <dgm:spPr/>
      <dgm:t>
        <a:bodyPr/>
        <a:lstStyle/>
        <a:p>
          <a:endParaRPr lang="en-US"/>
        </a:p>
      </dgm:t>
    </dgm:pt>
    <dgm:pt modelId="{B0823417-F20F-40D4-A5E9-28EE4FA040AA}" type="sibTrans" cxnId="{3A65AF6C-64ED-468B-A7E7-025549CBDB1E}">
      <dgm:prSet/>
      <dgm:spPr/>
      <dgm:t>
        <a:bodyPr/>
        <a:lstStyle/>
        <a:p>
          <a:endParaRPr lang="en-US"/>
        </a:p>
      </dgm:t>
    </dgm:pt>
    <dgm:pt modelId="{84685B52-3CD9-462E-BC8E-005CA63AA579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Ukidanje feudalizma, sloboda mišljenja i djelovanja, jednakost pred zakonom, svjetovnost države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800F62-5CB6-4CAD-A37A-2BCBD898CAFB}" type="parTrans" cxnId="{A92D54B0-6B78-4950-9535-6B412B180090}">
      <dgm:prSet/>
      <dgm:spPr/>
      <dgm:t>
        <a:bodyPr/>
        <a:lstStyle/>
        <a:p>
          <a:endParaRPr lang="en-US"/>
        </a:p>
      </dgm:t>
    </dgm:pt>
    <dgm:pt modelId="{65EB8A9B-B1B0-404A-80BD-D1FF6644D457}" type="sibTrans" cxnId="{A92D54B0-6B78-4950-9535-6B412B180090}">
      <dgm:prSet/>
      <dgm:spPr/>
      <dgm:t>
        <a:bodyPr/>
        <a:lstStyle/>
        <a:p>
          <a:endParaRPr lang="en-US"/>
        </a:p>
      </dgm:t>
    </dgm:pt>
    <dgm:pt modelId="{F2DA0EC7-8E8D-402C-91B0-85C610E02C67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Uvodio se i u novoosvojena područja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D9C2B-687E-4F72-AF4A-72917A70E326}" type="parTrans" cxnId="{5A16CC55-96AA-430B-931F-6828A2639F1B}">
      <dgm:prSet/>
      <dgm:spPr/>
      <dgm:t>
        <a:bodyPr/>
        <a:lstStyle/>
        <a:p>
          <a:endParaRPr lang="en-US"/>
        </a:p>
      </dgm:t>
    </dgm:pt>
    <dgm:pt modelId="{0946ACE0-04A2-4306-8B48-DEA83F2C392C}" type="sibTrans" cxnId="{5A16CC55-96AA-430B-931F-6828A2639F1B}">
      <dgm:prSet/>
      <dgm:spPr/>
      <dgm:t>
        <a:bodyPr/>
        <a:lstStyle/>
        <a:p>
          <a:endParaRPr lang="en-US"/>
        </a:p>
      </dgm:t>
    </dgm:pt>
    <dgm:pt modelId="{2777839F-0603-4B68-8C70-D97A5DC7A79A}" type="pres">
      <dgm:prSet presAssocID="{27812A36-58E7-44F2-A8BB-9466B3D9C5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ABE9AB0-49C4-4FD7-B8C0-CEB86144A4BC}" type="pres">
      <dgm:prSet presAssocID="{51BB726A-39B3-403F-97E7-C6AE8189E5A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B15C66-A62B-4012-80BB-C4A2CAF93F98}" type="pres">
      <dgm:prSet presAssocID="{E6783E36-96EE-4B43-B904-3D153F4C9B8A}" presName="spacer" presStyleCnt="0"/>
      <dgm:spPr/>
    </dgm:pt>
    <dgm:pt modelId="{C08BDD42-E930-4F5F-B469-E64F3BA7C9E8}" type="pres">
      <dgm:prSet presAssocID="{CFDDC3FD-EA8C-4E9D-BA67-6B1D3E60779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257FFD3-7E57-4469-9CEE-A77C0721C146}" type="pres">
      <dgm:prSet presAssocID="{B0823417-F20F-40D4-A5E9-28EE4FA040AA}" presName="spacer" presStyleCnt="0"/>
      <dgm:spPr/>
    </dgm:pt>
    <dgm:pt modelId="{06895D54-3E96-4EC0-BA74-A5E6EB36499D}" type="pres">
      <dgm:prSet presAssocID="{84685B52-3CD9-462E-BC8E-005CA63AA57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E9CD5BA-8BC8-4F3B-9365-A4759A6D2E19}" type="pres">
      <dgm:prSet presAssocID="{65EB8A9B-B1B0-404A-80BD-D1FF6644D457}" presName="spacer" presStyleCnt="0"/>
      <dgm:spPr/>
    </dgm:pt>
    <dgm:pt modelId="{E7A29254-C9DA-4D24-924B-F553E25F659C}" type="pres">
      <dgm:prSet presAssocID="{F2DA0EC7-8E8D-402C-91B0-85C610E02C6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B5B56BA-D7F6-4B19-80A1-91DA4CF12343}" srcId="{27812A36-58E7-44F2-A8BB-9466B3D9C51B}" destId="{51BB726A-39B3-403F-97E7-C6AE8189E5AC}" srcOrd="0" destOrd="0" parTransId="{2BB10DD1-316C-4380-BAEC-A6CE5C0EDDC2}" sibTransId="{E6783E36-96EE-4B43-B904-3D153F4C9B8A}"/>
    <dgm:cxn modelId="{AC3F8086-AE1C-4064-AF83-9EEA18460551}" type="presOf" srcId="{CFDDC3FD-EA8C-4E9D-BA67-6B1D3E60779E}" destId="{C08BDD42-E930-4F5F-B469-E64F3BA7C9E8}" srcOrd="0" destOrd="0" presId="urn:microsoft.com/office/officeart/2005/8/layout/vList2"/>
    <dgm:cxn modelId="{3A65AF6C-64ED-468B-A7E7-025549CBDB1E}" srcId="{27812A36-58E7-44F2-A8BB-9466B3D9C51B}" destId="{CFDDC3FD-EA8C-4E9D-BA67-6B1D3E60779E}" srcOrd="1" destOrd="0" parTransId="{155A1A27-4FDF-4245-8B77-718FE32E4CDD}" sibTransId="{B0823417-F20F-40D4-A5E9-28EE4FA040AA}"/>
    <dgm:cxn modelId="{1C0E4CB6-F731-4D98-83C1-A2C059B84025}" type="presOf" srcId="{27812A36-58E7-44F2-A8BB-9466B3D9C51B}" destId="{2777839F-0603-4B68-8C70-D97A5DC7A79A}" srcOrd="0" destOrd="0" presId="urn:microsoft.com/office/officeart/2005/8/layout/vList2"/>
    <dgm:cxn modelId="{BDE76EF4-6474-4F33-BF82-5E0902B6F783}" type="presOf" srcId="{51BB726A-39B3-403F-97E7-C6AE8189E5AC}" destId="{CABE9AB0-49C4-4FD7-B8C0-CEB86144A4BC}" srcOrd="0" destOrd="0" presId="urn:microsoft.com/office/officeart/2005/8/layout/vList2"/>
    <dgm:cxn modelId="{5A16CC55-96AA-430B-931F-6828A2639F1B}" srcId="{27812A36-58E7-44F2-A8BB-9466B3D9C51B}" destId="{F2DA0EC7-8E8D-402C-91B0-85C610E02C67}" srcOrd="3" destOrd="0" parTransId="{257D9C2B-687E-4F72-AF4A-72917A70E326}" sibTransId="{0946ACE0-04A2-4306-8B48-DEA83F2C392C}"/>
    <dgm:cxn modelId="{A92D54B0-6B78-4950-9535-6B412B180090}" srcId="{27812A36-58E7-44F2-A8BB-9466B3D9C51B}" destId="{84685B52-3CD9-462E-BC8E-005CA63AA579}" srcOrd="2" destOrd="0" parTransId="{D6800F62-5CB6-4CAD-A37A-2BCBD898CAFB}" sibTransId="{65EB8A9B-B1B0-404A-80BD-D1FF6644D457}"/>
    <dgm:cxn modelId="{1679C823-49F9-43C0-96B9-05EFD4B3727D}" type="presOf" srcId="{84685B52-3CD9-462E-BC8E-005CA63AA579}" destId="{06895D54-3E96-4EC0-BA74-A5E6EB36499D}" srcOrd="0" destOrd="0" presId="urn:microsoft.com/office/officeart/2005/8/layout/vList2"/>
    <dgm:cxn modelId="{08A3C474-3FFF-4C60-AE85-08A59A481B52}" type="presOf" srcId="{F2DA0EC7-8E8D-402C-91B0-85C610E02C67}" destId="{E7A29254-C9DA-4D24-924B-F553E25F659C}" srcOrd="0" destOrd="0" presId="urn:microsoft.com/office/officeart/2005/8/layout/vList2"/>
    <dgm:cxn modelId="{68BD5C88-D74E-4D20-A204-31DE46940BB6}" type="presParOf" srcId="{2777839F-0603-4B68-8C70-D97A5DC7A79A}" destId="{CABE9AB0-49C4-4FD7-B8C0-CEB86144A4BC}" srcOrd="0" destOrd="0" presId="urn:microsoft.com/office/officeart/2005/8/layout/vList2"/>
    <dgm:cxn modelId="{E1F6FB1D-5684-49D6-9437-76DFB7E75692}" type="presParOf" srcId="{2777839F-0603-4B68-8C70-D97A5DC7A79A}" destId="{56B15C66-A62B-4012-80BB-C4A2CAF93F98}" srcOrd="1" destOrd="0" presId="urn:microsoft.com/office/officeart/2005/8/layout/vList2"/>
    <dgm:cxn modelId="{8C52AC82-9329-43DC-9C21-0B30D84A4EAA}" type="presParOf" srcId="{2777839F-0603-4B68-8C70-D97A5DC7A79A}" destId="{C08BDD42-E930-4F5F-B469-E64F3BA7C9E8}" srcOrd="2" destOrd="0" presId="urn:microsoft.com/office/officeart/2005/8/layout/vList2"/>
    <dgm:cxn modelId="{FF8FC4CE-8E99-42C0-96B3-3840AD064520}" type="presParOf" srcId="{2777839F-0603-4B68-8C70-D97A5DC7A79A}" destId="{1257FFD3-7E57-4469-9CEE-A77C0721C146}" srcOrd="3" destOrd="0" presId="urn:microsoft.com/office/officeart/2005/8/layout/vList2"/>
    <dgm:cxn modelId="{19FE14F8-1F01-411A-825E-671EB594E17D}" type="presParOf" srcId="{2777839F-0603-4B68-8C70-D97A5DC7A79A}" destId="{06895D54-3E96-4EC0-BA74-A5E6EB36499D}" srcOrd="4" destOrd="0" presId="urn:microsoft.com/office/officeart/2005/8/layout/vList2"/>
    <dgm:cxn modelId="{F5785007-6A74-4BFC-A266-46E2B600F5CF}" type="presParOf" srcId="{2777839F-0603-4B68-8C70-D97A5DC7A79A}" destId="{1E9CD5BA-8BC8-4F3B-9365-A4759A6D2E19}" srcOrd="5" destOrd="0" presId="urn:microsoft.com/office/officeart/2005/8/layout/vList2"/>
    <dgm:cxn modelId="{7591AFF4-516C-4D31-BF27-991499C3C31C}" type="presParOf" srcId="{2777839F-0603-4B68-8C70-D97A5DC7A79A}" destId="{E7A29254-C9DA-4D24-924B-F553E25F65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812A36-58E7-44F2-A8BB-9466B3D9C51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1BB726A-39B3-403F-97E7-C6AE8189E5AC}">
      <dgm:prSet/>
      <dgm:spPr/>
      <dgm:t>
        <a:bodyPr/>
        <a:lstStyle/>
        <a:p>
          <a:r>
            <a:rPr lang="hr-HR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Napoleon poništio odluku o zabrani ropstva </a:t>
          </a:r>
          <a:endParaRPr lang="en-US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B10DD1-316C-4380-BAEC-A6CE5C0EDDC2}" type="parTrans" cxnId="{DB5B56BA-D7F6-4B19-80A1-91DA4CF12343}">
      <dgm:prSet/>
      <dgm:spPr/>
      <dgm:t>
        <a:bodyPr/>
        <a:lstStyle/>
        <a:p>
          <a:endParaRPr lang="en-US"/>
        </a:p>
      </dgm:t>
    </dgm:pt>
    <dgm:pt modelId="{E6783E36-96EE-4B43-B904-3D153F4C9B8A}" type="sibTrans" cxnId="{DB5B56BA-D7F6-4B19-80A1-91DA4CF12343}">
      <dgm:prSet/>
      <dgm:spPr/>
      <dgm:t>
        <a:bodyPr/>
        <a:lstStyle/>
        <a:p>
          <a:endParaRPr lang="en-US"/>
        </a:p>
      </dgm:t>
    </dgm:pt>
    <dgm:pt modelId="{CFDDC3FD-EA8C-4E9D-BA67-6B1D3E60779E}">
      <dgm:prSet/>
      <dgm:spPr/>
      <dgm:t>
        <a:bodyPr/>
        <a:lstStyle/>
        <a:p>
          <a:r>
            <a:rPr lang="hr-HR" b="0" dirty="0">
              <a:latin typeface="Arial" panose="020B0604020202020204" pitchFamily="34" charset="0"/>
              <a:cs typeface="Arial" panose="020B0604020202020204" pitchFamily="34" charset="0"/>
            </a:rPr>
            <a:t>Policija</a:t>
          </a:r>
          <a:r>
            <a:rPr lang="hr-HR" b="0" baseline="0" dirty="0">
              <a:latin typeface="Arial" panose="020B0604020202020204" pitchFamily="34" charset="0"/>
              <a:cs typeface="Arial" panose="020B0604020202020204" pitchFamily="34" charset="0"/>
            </a:rPr>
            <a:t> nadzirala sveukupni javni i privatni život</a:t>
          </a:r>
          <a:endParaRPr lang="en-U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5A1A27-4FDF-4245-8B77-718FE32E4CDD}" type="parTrans" cxnId="{3A65AF6C-64ED-468B-A7E7-025549CBDB1E}">
      <dgm:prSet/>
      <dgm:spPr/>
      <dgm:t>
        <a:bodyPr/>
        <a:lstStyle/>
        <a:p>
          <a:endParaRPr lang="en-US"/>
        </a:p>
      </dgm:t>
    </dgm:pt>
    <dgm:pt modelId="{B0823417-F20F-40D4-A5E9-28EE4FA040AA}" type="sibTrans" cxnId="{3A65AF6C-64ED-468B-A7E7-025549CBDB1E}">
      <dgm:prSet/>
      <dgm:spPr/>
      <dgm:t>
        <a:bodyPr/>
        <a:lstStyle/>
        <a:p>
          <a:endParaRPr lang="en-US"/>
        </a:p>
      </dgm:t>
    </dgm:pt>
    <dgm:pt modelId="{84685B52-3CD9-462E-BC8E-005CA63AA579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 ratu se nije dopuštala sloboda govora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800F62-5CB6-4CAD-A37A-2BCBD898CAFB}" type="parTrans" cxnId="{A92D54B0-6B78-4950-9535-6B412B180090}">
      <dgm:prSet/>
      <dgm:spPr/>
      <dgm:t>
        <a:bodyPr/>
        <a:lstStyle/>
        <a:p>
          <a:endParaRPr lang="en-US"/>
        </a:p>
      </dgm:t>
    </dgm:pt>
    <dgm:pt modelId="{65EB8A9B-B1B0-404A-80BD-D1FF6644D457}" type="sibTrans" cxnId="{A92D54B0-6B78-4950-9535-6B412B180090}">
      <dgm:prSet/>
      <dgm:spPr/>
      <dgm:t>
        <a:bodyPr/>
        <a:lstStyle/>
        <a:p>
          <a:endParaRPr lang="en-US"/>
        </a:p>
      </dgm:t>
    </dgm:pt>
    <dgm:pt modelId="{F2DA0EC7-8E8D-402C-91B0-85C610E02C67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Dnevni tisak strogo nadziran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D9C2B-687E-4F72-AF4A-72917A70E326}" type="parTrans" cxnId="{5A16CC55-96AA-430B-931F-6828A2639F1B}">
      <dgm:prSet/>
      <dgm:spPr/>
      <dgm:t>
        <a:bodyPr/>
        <a:lstStyle/>
        <a:p>
          <a:endParaRPr lang="en-US"/>
        </a:p>
      </dgm:t>
    </dgm:pt>
    <dgm:pt modelId="{0946ACE0-04A2-4306-8B48-DEA83F2C392C}" type="sibTrans" cxnId="{5A16CC55-96AA-430B-931F-6828A2639F1B}">
      <dgm:prSet/>
      <dgm:spPr/>
      <dgm:t>
        <a:bodyPr/>
        <a:lstStyle/>
        <a:p>
          <a:endParaRPr lang="en-US"/>
        </a:p>
      </dgm:t>
    </dgm:pt>
    <dgm:pt modelId="{2777839F-0603-4B68-8C70-D97A5DC7A79A}" type="pres">
      <dgm:prSet presAssocID="{27812A36-58E7-44F2-A8BB-9466B3D9C5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ABE9AB0-49C4-4FD7-B8C0-CEB86144A4BC}" type="pres">
      <dgm:prSet presAssocID="{51BB726A-39B3-403F-97E7-C6AE8189E5A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B15C66-A62B-4012-80BB-C4A2CAF93F98}" type="pres">
      <dgm:prSet presAssocID="{E6783E36-96EE-4B43-B904-3D153F4C9B8A}" presName="spacer" presStyleCnt="0"/>
      <dgm:spPr/>
    </dgm:pt>
    <dgm:pt modelId="{C08BDD42-E930-4F5F-B469-E64F3BA7C9E8}" type="pres">
      <dgm:prSet presAssocID="{CFDDC3FD-EA8C-4E9D-BA67-6B1D3E60779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257FFD3-7E57-4469-9CEE-A77C0721C146}" type="pres">
      <dgm:prSet presAssocID="{B0823417-F20F-40D4-A5E9-28EE4FA040AA}" presName="spacer" presStyleCnt="0"/>
      <dgm:spPr/>
    </dgm:pt>
    <dgm:pt modelId="{06895D54-3E96-4EC0-BA74-A5E6EB36499D}" type="pres">
      <dgm:prSet presAssocID="{84685B52-3CD9-462E-BC8E-005CA63AA57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E9CD5BA-8BC8-4F3B-9365-A4759A6D2E19}" type="pres">
      <dgm:prSet presAssocID="{65EB8A9B-B1B0-404A-80BD-D1FF6644D457}" presName="spacer" presStyleCnt="0"/>
      <dgm:spPr/>
    </dgm:pt>
    <dgm:pt modelId="{E7A29254-C9DA-4D24-924B-F553E25F659C}" type="pres">
      <dgm:prSet presAssocID="{F2DA0EC7-8E8D-402C-91B0-85C610E02C6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B5B56BA-D7F6-4B19-80A1-91DA4CF12343}" srcId="{27812A36-58E7-44F2-A8BB-9466B3D9C51B}" destId="{51BB726A-39B3-403F-97E7-C6AE8189E5AC}" srcOrd="0" destOrd="0" parTransId="{2BB10DD1-316C-4380-BAEC-A6CE5C0EDDC2}" sibTransId="{E6783E36-96EE-4B43-B904-3D153F4C9B8A}"/>
    <dgm:cxn modelId="{AC3F8086-AE1C-4064-AF83-9EEA18460551}" type="presOf" srcId="{CFDDC3FD-EA8C-4E9D-BA67-6B1D3E60779E}" destId="{C08BDD42-E930-4F5F-B469-E64F3BA7C9E8}" srcOrd="0" destOrd="0" presId="urn:microsoft.com/office/officeart/2005/8/layout/vList2"/>
    <dgm:cxn modelId="{3A65AF6C-64ED-468B-A7E7-025549CBDB1E}" srcId="{27812A36-58E7-44F2-A8BB-9466B3D9C51B}" destId="{CFDDC3FD-EA8C-4E9D-BA67-6B1D3E60779E}" srcOrd="1" destOrd="0" parTransId="{155A1A27-4FDF-4245-8B77-718FE32E4CDD}" sibTransId="{B0823417-F20F-40D4-A5E9-28EE4FA040AA}"/>
    <dgm:cxn modelId="{1C0E4CB6-F731-4D98-83C1-A2C059B84025}" type="presOf" srcId="{27812A36-58E7-44F2-A8BB-9466B3D9C51B}" destId="{2777839F-0603-4B68-8C70-D97A5DC7A79A}" srcOrd="0" destOrd="0" presId="urn:microsoft.com/office/officeart/2005/8/layout/vList2"/>
    <dgm:cxn modelId="{BDE76EF4-6474-4F33-BF82-5E0902B6F783}" type="presOf" srcId="{51BB726A-39B3-403F-97E7-C6AE8189E5AC}" destId="{CABE9AB0-49C4-4FD7-B8C0-CEB86144A4BC}" srcOrd="0" destOrd="0" presId="urn:microsoft.com/office/officeart/2005/8/layout/vList2"/>
    <dgm:cxn modelId="{5A16CC55-96AA-430B-931F-6828A2639F1B}" srcId="{27812A36-58E7-44F2-A8BB-9466B3D9C51B}" destId="{F2DA0EC7-8E8D-402C-91B0-85C610E02C67}" srcOrd="3" destOrd="0" parTransId="{257D9C2B-687E-4F72-AF4A-72917A70E326}" sibTransId="{0946ACE0-04A2-4306-8B48-DEA83F2C392C}"/>
    <dgm:cxn modelId="{A92D54B0-6B78-4950-9535-6B412B180090}" srcId="{27812A36-58E7-44F2-A8BB-9466B3D9C51B}" destId="{84685B52-3CD9-462E-BC8E-005CA63AA579}" srcOrd="2" destOrd="0" parTransId="{D6800F62-5CB6-4CAD-A37A-2BCBD898CAFB}" sibTransId="{65EB8A9B-B1B0-404A-80BD-D1FF6644D457}"/>
    <dgm:cxn modelId="{1679C823-49F9-43C0-96B9-05EFD4B3727D}" type="presOf" srcId="{84685B52-3CD9-462E-BC8E-005CA63AA579}" destId="{06895D54-3E96-4EC0-BA74-A5E6EB36499D}" srcOrd="0" destOrd="0" presId="urn:microsoft.com/office/officeart/2005/8/layout/vList2"/>
    <dgm:cxn modelId="{08A3C474-3FFF-4C60-AE85-08A59A481B52}" type="presOf" srcId="{F2DA0EC7-8E8D-402C-91B0-85C610E02C67}" destId="{E7A29254-C9DA-4D24-924B-F553E25F659C}" srcOrd="0" destOrd="0" presId="urn:microsoft.com/office/officeart/2005/8/layout/vList2"/>
    <dgm:cxn modelId="{68BD5C88-D74E-4D20-A204-31DE46940BB6}" type="presParOf" srcId="{2777839F-0603-4B68-8C70-D97A5DC7A79A}" destId="{CABE9AB0-49C4-4FD7-B8C0-CEB86144A4BC}" srcOrd="0" destOrd="0" presId="urn:microsoft.com/office/officeart/2005/8/layout/vList2"/>
    <dgm:cxn modelId="{E1F6FB1D-5684-49D6-9437-76DFB7E75692}" type="presParOf" srcId="{2777839F-0603-4B68-8C70-D97A5DC7A79A}" destId="{56B15C66-A62B-4012-80BB-C4A2CAF93F98}" srcOrd="1" destOrd="0" presId="urn:microsoft.com/office/officeart/2005/8/layout/vList2"/>
    <dgm:cxn modelId="{8C52AC82-9329-43DC-9C21-0B30D84A4EAA}" type="presParOf" srcId="{2777839F-0603-4B68-8C70-D97A5DC7A79A}" destId="{C08BDD42-E930-4F5F-B469-E64F3BA7C9E8}" srcOrd="2" destOrd="0" presId="urn:microsoft.com/office/officeart/2005/8/layout/vList2"/>
    <dgm:cxn modelId="{FF8FC4CE-8E99-42C0-96B3-3840AD064520}" type="presParOf" srcId="{2777839F-0603-4B68-8C70-D97A5DC7A79A}" destId="{1257FFD3-7E57-4469-9CEE-A77C0721C146}" srcOrd="3" destOrd="0" presId="urn:microsoft.com/office/officeart/2005/8/layout/vList2"/>
    <dgm:cxn modelId="{19FE14F8-1F01-411A-825E-671EB594E17D}" type="presParOf" srcId="{2777839F-0603-4B68-8C70-D97A5DC7A79A}" destId="{06895D54-3E96-4EC0-BA74-A5E6EB36499D}" srcOrd="4" destOrd="0" presId="urn:microsoft.com/office/officeart/2005/8/layout/vList2"/>
    <dgm:cxn modelId="{F5785007-6A74-4BFC-A266-46E2B600F5CF}" type="presParOf" srcId="{2777839F-0603-4B68-8C70-D97A5DC7A79A}" destId="{1E9CD5BA-8BC8-4F3B-9365-A4759A6D2E19}" srcOrd="5" destOrd="0" presId="urn:microsoft.com/office/officeart/2005/8/layout/vList2"/>
    <dgm:cxn modelId="{7591AFF4-516C-4D31-BF27-991499C3C31C}" type="presParOf" srcId="{2777839F-0603-4B68-8C70-D97A5DC7A79A}" destId="{E7A29254-C9DA-4D24-924B-F553E25F65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B8499F-7BED-490B-927F-496D8E7AF29F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8059109-7C0D-4CA6-A4B4-FDB625EC2AA2}">
      <dgm:prSet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Napoleonova vladavina obilježena stalnim ratovanjem</a:t>
          </a:r>
          <a:endParaRPr lang="en-US" sz="24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CF41D2-2E57-4151-AEE2-104AD7696BCA}" type="parTrans" cxnId="{0855651F-15CF-405C-963F-895326C2175E}">
      <dgm:prSet/>
      <dgm:spPr/>
      <dgm:t>
        <a:bodyPr/>
        <a:lstStyle/>
        <a:p>
          <a:endParaRPr lang="en-US"/>
        </a:p>
      </dgm:t>
    </dgm:pt>
    <dgm:pt modelId="{9D5D6D9B-22D4-4125-BB1F-4574C044886D}" type="sibTrans" cxnId="{0855651F-15CF-405C-963F-895326C2175E}">
      <dgm:prSet/>
      <dgm:spPr/>
      <dgm:t>
        <a:bodyPr/>
        <a:lstStyle/>
        <a:p>
          <a:endParaRPr lang="en-US"/>
        </a:p>
      </dgm:t>
    </dgm:pt>
    <dgm:pt modelId="{96B01E8B-CED8-49C0-9C72-8B7396DF4214}">
      <dgm:prSet custT="1"/>
      <dgm:spPr/>
      <dgm:t>
        <a:bodyPr/>
        <a:lstStyle/>
        <a:p>
          <a:r>
            <a:rPr lang="hr-HR" sz="24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Velika</a:t>
          </a:r>
          <a:r>
            <a:rPr lang="hr-HR" sz="2400" b="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Britanija stekla potpunu nadmoć na moru</a:t>
          </a:r>
          <a:endParaRPr lang="en-US" sz="24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B559FA-E610-4B22-8706-BBE42A4D09D2}" type="parTrans" cxnId="{4C2B46AC-C2DB-4A76-A626-CAD2742DC5A2}">
      <dgm:prSet/>
      <dgm:spPr/>
      <dgm:t>
        <a:bodyPr/>
        <a:lstStyle/>
        <a:p>
          <a:endParaRPr lang="en-US"/>
        </a:p>
      </dgm:t>
    </dgm:pt>
    <dgm:pt modelId="{CD0C3F9C-8A8D-49CD-BA05-BCD848E91F32}" type="sibTrans" cxnId="{4C2B46AC-C2DB-4A76-A626-CAD2742DC5A2}">
      <dgm:prSet/>
      <dgm:spPr/>
      <dgm:t>
        <a:bodyPr/>
        <a:lstStyle/>
        <a:p>
          <a:endParaRPr lang="en-US"/>
        </a:p>
      </dgm:t>
    </dgm:pt>
    <dgm:pt modelId="{8FAF8295-04EC-406A-8F43-EECF1F93441B}">
      <dgm:prSet custT="1"/>
      <dgm:spPr/>
      <dgm:t>
        <a:bodyPr/>
        <a:lstStyle/>
        <a:p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1805.</a:t>
          </a:r>
          <a:r>
            <a:rPr lang="hr-HR" sz="24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godine – pomorska bitka kod </a:t>
          </a:r>
          <a:r>
            <a:rPr lang="hr-HR" sz="24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Trafalgara</a:t>
          </a:r>
          <a:r>
            <a:rPr lang="hr-HR" sz="24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– admiral </a:t>
          </a:r>
          <a:r>
            <a:rPr lang="hr-HR" sz="24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Horatio</a:t>
          </a:r>
          <a:r>
            <a:rPr lang="hr-HR" sz="24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Nelson </a:t>
          </a:r>
          <a:r>
            <a:rPr lang="hr-HR" sz="2400" b="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 engleskim brodovljem potpuno porazio francusku mornaricu</a:t>
          </a:r>
          <a:endParaRPr lang="en-US" sz="24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48E13F-A101-4F01-BD00-62C899C34B43}" type="parTrans" cxnId="{7470E36F-9C45-4B40-8919-FC8BED30556D}">
      <dgm:prSet/>
      <dgm:spPr/>
      <dgm:t>
        <a:bodyPr/>
        <a:lstStyle/>
        <a:p>
          <a:endParaRPr lang="hr-HR"/>
        </a:p>
      </dgm:t>
    </dgm:pt>
    <dgm:pt modelId="{EA176A1D-9ACD-479B-A548-3011A207F8E6}" type="sibTrans" cxnId="{7470E36F-9C45-4B40-8919-FC8BED30556D}">
      <dgm:prSet/>
      <dgm:spPr/>
      <dgm:t>
        <a:bodyPr/>
        <a:lstStyle/>
        <a:p>
          <a:endParaRPr lang="hr-HR"/>
        </a:p>
      </dgm:t>
    </dgm:pt>
    <dgm:pt modelId="{75B3388B-3DCD-46F3-BC06-496B66E3063D}">
      <dgm:prSet custT="1"/>
      <dgm:spPr/>
      <dgm:t>
        <a:bodyPr/>
        <a:lstStyle/>
        <a:p>
          <a:pPr algn="just"/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Najveći neprijatelj Francuske </a:t>
          </a:r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Velika 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Britanija </a:t>
          </a:r>
          <a:r>
            <a:rPr lang="hr-HR" sz="2400" b="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– planirao </a:t>
          </a:r>
          <a:r>
            <a:rPr lang="hr-HR" sz="24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je zauzeti</a:t>
          </a:r>
          <a:endParaRPr lang="en-US" sz="24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83B28-3330-4443-9EFE-086D32483AFD}" type="parTrans" cxnId="{9E16AAF6-AFC3-4DFA-AB24-34E984E26695}">
      <dgm:prSet/>
      <dgm:spPr/>
      <dgm:t>
        <a:bodyPr/>
        <a:lstStyle/>
        <a:p>
          <a:endParaRPr lang="hr-HR"/>
        </a:p>
      </dgm:t>
    </dgm:pt>
    <dgm:pt modelId="{EB42F368-559F-41E1-9225-4E5F6FB90ECD}" type="sibTrans" cxnId="{9E16AAF6-AFC3-4DFA-AB24-34E984E26695}">
      <dgm:prSet/>
      <dgm:spPr/>
      <dgm:t>
        <a:bodyPr/>
        <a:lstStyle/>
        <a:p>
          <a:endParaRPr lang="hr-HR"/>
        </a:p>
      </dgm:t>
    </dgm:pt>
    <dgm:pt modelId="{905A3C34-BEBF-4DC3-BE6C-08D5295A506E}" type="pres">
      <dgm:prSet presAssocID="{EAB8499F-7BED-490B-927F-496D8E7AF2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DE6E392-C168-48C6-BCC5-1B44549BF474}" type="pres">
      <dgm:prSet presAssocID="{C8059109-7C0D-4CA6-A4B4-FDB625EC2AA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7AF75CB-C3D1-405D-9ADD-A59E415C7BF3}" type="pres">
      <dgm:prSet presAssocID="{9D5D6D9B-22D4-4125-BB1F-4574C044886D}" presName="spacer" presStyleCnt="0"/>
      <dgm:spPr/>
    </dgm:pt>
    <dgm:pt modelId="{72E9D589-9B0D-457E-B8AD-5F23C3CF50ED}" type="pres">
      <dgm:prSet presAssocID="{75B3388B-3DCD-46F3-BC06-496B66E3063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5B18308-8496-4E15-BB14-5DF4C3911B94}" type="pres">
      <dgm:prSet presAssocID="{EB42F368-559F-41E1-9225-4E5F6FB90ECD}" presName="spacer" presStyleCnt="0"/>
      <dgm:spPr/>
    </dgm:pt>
    <dgm:pt modelId="{01523A66-04AC-47E7-A098-3C37A7D1C819}" type="pres">
      <dgm:prSet presAssocID="{8FAF8295-04EC-406A-8F43-EECF1F93441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C9EA6E-9021-4256-A062-A392DDEB07FC}" type="pres">
      <dgm:prSet presAssocID="{EA176A1D-9ACD-479B-A548-3011A207F8E6}" presName="spacer" presStyleCnt="0"/>
      <dgm:spPr/>
    </dgm:pt>
    <dgm:pt modelId="{1531C416-0DCA-4526-8193-16C3A10C2466}" type="pres">
      <dgm:prSet presAssocID="{96B01E8B-CED8-49C0-9C72-8B7396DF421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CA60FA0-73EB-4726-8702-33B5717014D6}" type="presOf" srcId="{96B01E8B-CED8-49C0-9C72-8B7396DF4214}" destId="{1531C416-0DCA-4526-8193-16C3A10C2466}" srcOrd="0" destOrd="0" presId="urn:microsoft.com/office/officeart/2005/8/layout/vList2"/>
    <dgm:cxn modelId="{0855651F-15CF-405C-963F-895326C2175E}" srcId="{EAB8499F-7BED-490B-927F-496D8E7AF29F}" destId="{C8059109-7C0D-4CA6-A4B4-FDB625EC2AA2}" srcOrd="0" destOrd="0" parTransId="{D0CF41D2-2E57-4151-AEE2-104AD7696BCA}" sibTransId="{9D5D6D9B-22D4-4125-BB1F-4574C044886D}"/>
    <dgm:cxn modelId="{103ED2CB-388D-48E8-8E1E-8B85E0A42D26}" type="presOf" srcId="{EAB8499F-7BED-490B-927F-496D8E7AF29F}" destId="{905A3C34-BEBF-4DC3-BE6C-08D5295A506E}" srcOrd="0" destOrd="0" presId="urn:microsoft.com/office/officeart/2005/8/layout/vList2"/>
    <dgm:cxn modelId="{1527E946-9A55-4874-A0E1-FDD8A385AC4A}" type="presOf" srcId="{75B3388B-3DCD-46F3-BC06-496B66E3063D}" destId="{72E9D589-9B0D-457E-B8AD-5F23C3CF50ED}" srcOrd="0" destOrd="0" presId="urn:microsoft.com/office/officeart/2005/8/layout/vList2"/>
    <dgm:cxn modelId="{7470E36F-9C45-4B40-8919-FC8BED30556D}" srcId="{EAB8499F-7BED-490B-927F-496D8E7AF29F}" destId="{8FAF8295-04EC-406A-8F43-EECF1F93441B}" srcOrd="2" destOrd="0" parTransId="{9D48E13F-A101-4F01-BD00-62C899C34B43}" sibTransId="{EA176A1D-9ACD-479B-A548-3011A207F8E6}"/>
    <dgm:cxn modelId="{4C2B46AC-C2DB-4A76-A626-CAD2742DC5A2}" srcId="{EAB8499F-7BED-490B-927F-496D8E7AF29F}" destId="{96B01E8B-CED8-49C0-9C72-8B7396DF4214}" srcOrd="3" destOrd="0" parTransId="{60B559FA-E610-4B22-8706-BBE42A4D09D2}" sibTransId="{CD0C3F9C-8A8D-49CD-BA05-BCD848E91F32}"/>
    <dgm:cxn modelId="{7C4F3255-BFFA-4028-BAAD-29673A8B1BAA}" type="presOf" srcId="{C8059109-7C0D-4CA6-A4B4-FDB625EC2AA2}" destId="{4DE6E392-C168-48C6-BCC5-1B44549BF474}" srcOrd="0" destOrd="0" presId="urn:microsoft.com/office/officeart/2005/8/layout/vList2"/>
    <dgm:cxn modelId="{936622F9-BA4A-4281-BD58-60C6DFA3E926}" type="presOf" srcId="{8FAF8295-04EC-406A-8F43-EECF1F93441B}" destId="{01523A66-04AC-47E7-A098-3C37A7D1C819}" srcOrd="0" destOrd="0" presId="urn:microsoft.com/office/officeart/2005/8/layout/vList2"/>
    <dgm:cxn modelId="{9E16AAF6-AFC3-4DFA-AB24-34E984E26695}" srcId="{EAB8499F-7BED-490B-927F-496D8E7AF29F}" destId="{75B3388B-3DCD-46F3-BC06-496B66E3063D}" srcOrd="1" destOrd="0" parTransId="{CF783B28-3330-4443-9EFE-086D32483AFD}" sibTransId="{EB42F368-559F-41E1-9225-4E5F6FB90ECD}"/>
    <dgm:cxn modelId="{B7BD41F1-3209-4715-9820-906547F8EEB5}" type="presParOf" srcId="{905A3C34-BEBF-4DC3-BE6C-08D5295A506E}" destId="{4DE6E392-C168-48C6-BCC5-1B44549BF474}" srcOrd="0" destOrd="0" presId="urn:microsoft.com/office/officeart/2005/8/layout/vList2"/>
    <dgm:cxn modelId="{1102BF15-F1C2-49A4-BFB5-34D983E388D0}" type="presParOf" srcId="{905A3C34-BEBF-4DC3-BE6C-08D5295A506E}" destId="{37AF75CB-C3D1-405D-9ADD-A59E415C7BF3}" srcOrd="1" destOrd="0" presId="urn:microsoft.com/office/officeart/2005/8/layout/vList2"/>
    <dgm:cxn modelId="{FC55A7F3-DDDA-4F2F-9938-FE4168AC11CA}" type="presParOf" srcId="{905A3C34-BEBF-4DC3-BE6C-08D5295A506E}" destId="{72E9D589-9B0D-457E-B8AD-5F23C3CF50ED}" srcOrd="2" destOrd="0" presId="urn:microsoft.com/office/officeart/2005/8/layout/vList2"/>
    <dgm:cxn modelId="{EE4062FF-C290-422F-88AB-11F9FCF75296}" type="presParOf" srcId="{905A3C34-BEBF-4DC3-BE6C-08D5295A506E}" destId="{85B18308-8496-4E15-BB14-5DF4C3911B94}" srcOrd="3" destOrd="0" presId="urn:microsoft.com/office/officeart/2005/8/layout/vList2"/>
    <dgm:cxn modelId="{037E90F4-54B4-4F65-906E-30C29B2F3DF3}" type="presParOf" srcId="{905A3C34-BEBF-4DC3-BE6C-08D5295A506E}" destId="{01523A66-04AC-47E7-A098-3C37A7D1C819}" srcOrd="4" destOrd="0" presId="urn:microsoft.com/office/officeart/2005/8/layout/vList2"/>
    <dgm:cxn modelId="{29DF7D03-13FF-4F4C-B108-CF955D24C762}" type="presParOf" srcId="{905A3C34-BEBF-4DC3-BE6C-08D5295A506E}" destId="{8EC9EA6E-9021-4256-A062-A392DDEB07FC}" srcOrd="5" destOrd="0" presId="urn:microsoft.com/office/officeart/2005/8/layout/vList2"/>
    <dgm:cxn modelId="{A31D29DA-A679-4021-B0EA-9DFB2EE9FC28}" type="presParOf" srcId="{905A3C34-BEBF-4DC3-BE6C-08D5295A506E}" destId="{1531C416-0DCA-4526-8193-16C3A10C246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94F0F3-0D27-40E4-9E30-BFEEEC8AFE9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2328AE2-8C78-4FC4-81C9-EA4CFE52D56D}">
      <dgm:prSet/>
      <dgm:spPr/>
      <dgm:t>
        <a:bodyPr/>
        <a:lstStyle/>
        <a:p>
          <a:pPr algn="just"/>
          <a:r>
            <a:rPr lang="hr-HR" dirty="0" err="1">
              <a:latin typeface="Arial" panose="020B0604020202020204" pitchFamily="34" charset="0"/>
              <a:cs typeface="Arial" panose="020B0604020202020204" pitchFamily="34" charset="0"/>
            </a:rPr>
            <a:t>Protufrancuski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savezi – Rusija, Habsburška Monarhija, Velika Britanija, Pruska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413E71-FA3C-45BA-88AB-F5808A9C8CED}" type="parTrans" cxnId="{2B232D2E-E07A-44F9-8D11-95F0DC0BD3EA}">
      <dgm:prSet/>
      <dgm:spPr/>
      <dgm:t>
        <a:bodyPr/>
        <a:lstStyle/>
        <a:p>
          <a:endParaRPr lang="en-US"/>
        </a:p>
      </dgm:t>
    </dgm:pt>
    <dgm:pt modelId="{C9C61233-2243-4570-A332-2251A490AB6D}" type="sibTrans" cxnId="{2B232D2E-E07A-44F9-8D11-95F0DC0BD3EA}">
      <dgm:prSet/>
      <dgm:spPr/>
      <dgm:t>
        <a:bodyPr/>
        <a:lstStyle/>
        <a:p>
          <a:endParaRPr lang="en-US"/>
        </a:p>
      </dgm:t>
    </dgm:pt>
    <dgm:pt modelId="{7D2850BD-2D7A-4C00-9EB5-7457B8E6615D}">
      <dgm:prSet/>
      <dgm:spPr/>
      <dgm:t>
        <a:bodyPr/>
        <a:lstStyle/>
        <a:p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Napoleonova vojska na kopnu nadmoćna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0BB2C7-6ACA-48B0-A363-C18D19CEF704}" type="parTrans" cxnId="{789CFA29-465A-48AA-A748-8CA2EA82E2EA}">
      <dgm:prSet/>
      <dgm:spPr/>
      <dgm:t>
        <a:bodyPr/>
        <a:lstStyle/>
        <a:p>
          <a:endParaRPr lang="en-US"/>
        </a:p>
      </dgm:t>
    </dgm:pt>
    <dgm:pt modelId="{231EF45E-2952-4C1A-B86C-152310D98A29}" type="sibTrans" cxnId="{789CFA29-465A-48AA-A748-8CA2EA82E2EA}">
      <dgm:prSet/>
      <dgm:spPr/>
      <dgm:t>
        <a:bodyPr/>
        <a:lstStyle/>
        <a:p>
          <a:endParaRPr lang="en-US"/>
        </a:p>
      </dgm:t>
    </dgm:pt>
    <dgm:pt modelId="{94B26D88-3EE8-400F-8CE1-378FD11EC5F2}">
      <dgm:prSet/>
      <dgm:spPr/>
      <dgm:t>
        <a:bodyPr/>
        <a:lstStyle/>
        <a:p>
          <a:pPr algn="just"/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1805. godine bitka kod Austerlitza </a:t>
          </a:r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– pobjeda nad austrijskom i ruskom vojskom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F1CFDD-21ED-44EC-B009-DF0FCE03DA65}" type="parTrans" cxnId="{6DD43F76-6F44-4304-A981-606C7DC6B5DD}">
      <dgm:prSet/>
      <dgm:spPr/>
      <dgm:t>
        <a:bodyPr/>
        <a:lstStyle/>
        <a:p>
          <a:endParaRPr lang="en-US"/>
        </a:p>
      </dgm:t>
    </dgm:pt>
    <dgm:pt modelId="{912B0520-5BF5-4BA4-804C-443F4AB5E3B1}" type="sibTrans" cxnId="{6DD43F76-6F44-4304-A981-606C7DC6B5DD}">
      <dgm:prSet/>
      <dgm:spPr/>
      <dgm:t>
        <a:bodyPr/>
        <a:lstStyle/>
        <a:p>
          <a:endParaRPr lang="en-US"/>
        </a:p>
      </dgm:t>
    </dgm:pt>
    <dgm:pt modelId="{75C6FFFD-E3DC-4D48-87D0-C314CEBF737F}" type="pres">
      <dgm:prSet presAssocID="{B094F0F3-0D27-40E4-9E30-BFEEEC8AF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81D9BA6-95C9-4092-82A9-CFD4DB66C429}" type="pres">
      <dgm:prSet presAssocID="{92328AE2-8C78-4FC4-81C9-EA4CFE52D56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AE6628-808C-4C48-B269-E0C9DAB85301}" type="pres">
      <dgm:prSet presAssocID="{C9C61233-2243-4570-A332-2251A490AB6D}" presName="spacer" presStyleCnt="0"/>
      <dgm:spPr/>
    </dgm:pt>
    <dgm:pt modelId="{7114EB57-686F-4B1E-87D3-898C59EE2298}" type="pres">
      <dgm:prSet presAssocID="{7D2850BD-2D7A-4C00-9EB5-7457B8E6615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CFB602-C366-4609-967B-E9C1F19496DB}" type="pres">
      <dgm:prSet presAssocID="{231EF45E-2952-4C1A-B86C-152310D98A29}" presName="spacer" presStyleCnt="0"/>
      <dgm:spPr/>
    </dgm:pt>
    <dgm:pt modelId="{317B99FE-545C-4333-931A-1C1DB9A57527}" type="pres">
      <dgm:prSet presAssocID="{94B26D88-3EE8-400F-8CE1-378FD11EC5F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B232D2E-E07A-44F9-8D11-95F0DC0BD3EA}" srcId="{B094F0F3-0D27-40E4-9E30-BFEEEC8AFE9A}" destId="{92328AE2-8C78-4FC4-81C9-EA4CFE52D56D}" srcOrd="0" destOrd="0" parTransId="{57413E71-FA3C-45BA-88AB-F5808A9C8CED}" sibTransId="{C9C61233-2243-4570-A332-2251A490AB6D}"/>
    <dgm:cxn modelId="{53EA275C-843F-4BFC-A86A-68326BC36303}" type="presOf" srcId="{B094F0F3-0D27-40E4-9E30-BFEEEC8AFE9A}" destId="{75C6FFFD-E3DC-4D48-87D0-C314CEBF737F}" srcOrd="0" destOrd="0" presId="urn:microsoft.com/office/officeart/2005/8/layout/vList2"/>
    <dgm:cxn modelId="{108CD3CF-C12F-4659-87DD-91AD4A96E96F}" type="presOf" srcId="{7D2850BD-2D7A-4C00-9EB5-7457B8E6615D}" destId="{7114EB57-686F-4B1E-87D3-898C59EE2298}" srcOrd="0" destOrd="0" presId="urn:microsoft.com/office/officeart/2005/8/layout/vList2"/>
    <dgm:cxn modelId="{6DD43F76-6F44-4304-A981-606C7DC6B5DD}" srcId="{B094F0F3-0D27-40E4-9E30-BFEEEC8AFE9A}" destId="{94B26D88-3EE8-400F-8CE1-378FD11EC5F2}" srcOrd="2" destOrd="0" parTransId="{C4F1CFDD-21ED-44EC-B009-DF0FCE03DA65}" sibTransId="{912B0520-5BF5-4BA4-804C-443F4AB5E3B1}"/>
    <dgm:cxn modelId="{789CFA29-465A-48AA-A748-8CA2EA82E2EA}" srcId="{B094F0F3-0D27-40E4-9E30-BFEEEC8AFE9A}" destId="{7D2850BD-2D7A-4C00-9EB5-7457B8E6615D}" srcOrd="1" destOrd="0" parTransId="{3A0BB2C7-6ACA-48B0-A363-C18D19CEF704}" sibTransId="{231EF45E-2952-4C1A-B86C-152310D98A29}"/>
    <dgm:cxn modelId="{488D5178-F394-4A71-8819-7AC3B5F5AFBF}" type="presOf" srcId="{92328AE2-8C78-4FC4-81C9-EA4CFE52D56D}" destId="{981D9BA6-95C9-4092-82A9-CFD4DB66C429}" srcOrd="0" destOrd="0" presId="urn:microsoft.com/office/officeart/2005/8/layout/vList2"/>
    <dgm:cxn modelId="{ACC06DD6-88FA-4ACD-962C-AF9A9E72F64A}" type="presOf" srcId="{94B26D88-3EE8-400F-8CE1-378FD11EC5F2}" destId="{317B99FE-545C-4333-931A-1C1DB9A57527}" srcOrd="0" destOrd="0" presId="urn:microsoft.com/office/officeart/2005/8/layout/vList2"/>
    <dgm:cxn modelId="{A91A7016-8F15-45BC-BA87-E6330EC36A64}" type="presParOf" srcId="{75C6FFFD-E3DC-4D48-87D0-C314CEBF737F}" destId="{981D9BA6-95C9-4092-82A9-CFD4DB66C429}" srcOrd="0" destOrd="0" presId="urn:microsoft.com/office/officeart/2005/8/layout/vList2"/>
    <dgm:cxn modelId="{C90717DE-AF5B-4EF1-B882-9995A8E215B9}" type="presParOf" srcId="{75C6FFFD-E3DC-4D48-87D0-C314CEBF737F}" destId="{2FAE6628-808C-4C48-B269-E0C9DAB85301}" srcOrd="1" destOrd="0" presId="urn:microsoft.com/office/officeart/2005/8/layout/vList2"/>
    <dgm:cxn modelId="{C40EBFB7-F35F-42F6-892A-667B834A3BF0}" type="presParOf" srcId="{75C6FFFD-E3DC-4D48-87D0-C314CEBF737F}" destId="{7114EB57-686F-4B1E-87D3-898C59EE2298}" srcOrd="2" destOrd="0" presId="urn:microsoft.com/office/officeart/2005/8/layout/vList2"/>
    <dgm:cxn modelId="{7328D2C4-22D5-4BDE-B5A0-FFF30D12122F}" type="presParOf" srcId="{75C6FFFD-E3DC-4D48-87D0-C314CEBF737F}" destId="{55CFB602-C366-4609-967B-E9C1F19496DB}" srcOrd="3" destOrd="0" presId="urn:microsoft.com/office/officeart/2005/8/layout/vList2"/>
    <dgm:cxn modelId="{5891C3AF-1AC6-4C1F-8379-B7EEC05FD8A0}" type="presParOf" srcId="{75C6FFFD-E3DC-4D48-87D0-C314CEBF737F}" destId="{317B99FE-545C-4333-931A-1C1DB9A575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5B6E6C-6AB3-4C05-A324-564CF4487D79}">
      <dsp:nvSpPr>
        <dsp:cNvPr id="0" name=""/>
        <dsp:cNvSpPr/>
      </dsp:nvSpPr>
      <dsp:spPr>
        <a:xfrm>
          <a:off x="0" y="20165"/>
          <a:ext cx="6468122" cy="13689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Napoleon Bonaparte </a:t>
          </a: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– rođen 1769. godine na otoku Korzici u plemićkoj obitelji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165"/>
        <a:ext cx="6468122" cy="1368900"/>
      </dsp:txXfrm>
    </dsp:sp>
    <dsp:sp modelId="{F621AB68-8770-498F-80CB-DFA21EDDF154}">
      <dsp:nvSpPr>
        <dsp:cNvPr id="0" name=""/>
        <dsp:cNvSpPr/>
      </dsp:nvSpPr>
      <dsp:spPr>
        <a:xfrm>
          <a:off x="0" y="1463945"/>
          <a:ext cx="6468122" cy="13689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Isticao se kao mladi časnik tijekom revolucionarnih zbivanja u Francuskoj – na strani jakobinaca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63945"/>
        <a:ext cx="6468122" cy="1368900"/>
      </dsp:txXfrm>
    </dsp:sp>
    <dsp:sp modelId="{5E5189D6-83EF-440D-87C0-127CF722D839}">
      <dsp:nvSpPr>
        <dsp:cNvPr id="0" name=""/>
        <dsp:cNvSpPr/>
      </dsp:nvSpPr>
      <dsp:spPr>
        <a:xfrm>
          <a:off x="0" y="2907725"/>
          <a:ext cx="6468122" cy="13689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Brz napredak – s 24 godine postao general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07725"/>
        <a:ext cx="6468122" cy="13689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534D36-0B10-4CE7-904A-E7F4B1518E99}">
      <dsp:nvSpPr>
        <dsp:cNvPr id="0" name=""/>
        <dsp:cNvSpPr/>
      </dsp:nvSpPr>
      <dsp:spPr>
        <a:xfrm>
          <a:off x="0" y="53036"/>
          <a:ext cx="6414856" cy="14742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1806.</a:t>
          </a:r>
          <a:r>
            <a:rPr lang="hr-HR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godine</a:t>
          </a: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 bitka kod Jene – pobjeda francuske vojske nad Prusima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036"/>
        <a:ext cx="6414856" cy="1474200"/>
      </dsp:txXfrm>
    </dsp:sp>
    <dsp:sp modelId="{8A8FE7A2-765E-44A9-A04D-04A1ECEE46E3}">
      <dsp:nvSpPr>
        <dsp:cNvPr id="0" name=""/>
        <dsp:cNvSpPr/>
      </dsp:nvSpPr>
      <dsp:spPr>
        <a:xfrm>
          <a:off x="0" y="1607877"/>
          <a:ext cx="6414856" cy="14742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Napoleon odlučio osvojiti </a:t>
          </a:r>
          <a:r>
            <a:rPr lang="hr-HR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Pirenejski</a:t>
          </a: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 poluotok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07877"/>
        <a:ext cx="6414856" cy="1474200"/>
      </dsp:txXfrm>
    </dsp:sp>
    <dsp:sp modelId="{F90256B4-9C44-4528-97A9-F990139E9207}">
      <dsp:nvSpPr>
        <dsp:cNvPr id="0" name=""/>
        <dsp:cNvSpPr/>
      </dsp:nvSpPr>
      <dsp:spPr>
        <a:xfrm>
          <a:off x="0" y="3162717"/>
          <a:ext cx="6414856" cy="14742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1809. godine </a:t>
          </a: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porazio udruženu austrijsku i britansku vojsku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162717"/>
        <a:ext cx="6414856" cy="14742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FDA36E-D2F6-45E2-88A9-5F3DA3018B8E}">
      <dsp:nvSpPr>
        <dsp:cNvPr id="0" name=""/>
        <dsp:cNvSpPr/>
      </dsp:nvSpPr>
      <dsp:spPr>
        <a:xfrm>
          <a:off x="0" y="55628"/>
          <a:ext cx="10515600" cy="10038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Napoleon pokušao gospodarski oslabiti Veliku Britaniju uvođenjem </a:t>
          </a: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kontinentalne blokade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5628"/>
        <a:ext cx="10515600" cy="1003860"/>
      </dsp:txXfrm>
    </dsp:sp>
    <dsp:sp modelId="{E1E9DE26-6A6D-4218-88E7-7A7AE87B1C17}">
      <dsp:nvSpPr>
        <dsp:cNvPr id="0" name=""/>
        <dsp:cNvSpPr/>
      </dsp:nvSpPr>
      <dsp:spPr>
        <a:xfrm>
          <a:off x="0" y="1134369"/>
          <a:ext cx="10515600" cy="100386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Svim europskim zemljama pod svojim nadzorom zabranio trgovinu s Velikom Britanijom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34369"/>
        <a:ext cx="10515600" cy="1003860"/>
      </dsp:txXfrm>
    </dsp:sp>
    <dsp:sp modelId="{C63C844F-47AD-40A7-BF1C-CFDDDF59A10E}">
      <dsp:nvSpPr>
        <dsp:cNvPr id="0" name=""/>
        <dsp:cNvSpPr/>
      </dsp:nvSpPr>
      <dsp:spPr>
        <a:xfrm>
          <a:off x="0" y="2213109"/>
          <a:ext cx="10515600" cy="100386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Rusija nije poštovala kontinentalnu blokadu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13109"/>
        <a:ext cx="10515600" cy="1003860"/>
      </dsp:txXfrm>
    </dsp:sp>
    <dsp:sp modelId="{732A59A1-22EC-41AF-8979-8327CD381EAF}">
      <dsp:nvSpPr>
        <dsp:cNvPr id="0" name=""/>
        <dsp:cNvSpPr/>
      </dsp:nvSpPr>
      <dsp:spPr>
        <a:xfrm>
          <a:off x="0" y="3291849"/>
          <a:ext cx="10515600" cy="100386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Jedan od razloga Napoleonovog pohoda na Rusiju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291849"/>
        <a:ext cx="10515600" cy="100386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C9673A-51AC-4596-8A7A-04DF8498A329}">
      <dsp:nvSpPr>
        <dsp:cNvPr id="0" name=""/>
        <dsp:cNvSpPr/>
      </dsp:nvSpPr>
      <dsp:spPr>
        <a:xfrm>
          <a:off x="0" y="53706"/>
          <a:ext cx="6427987" cy="143339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>
              <a:latin typeface="Arial" panose="020B0604020202020204" pitchFamily="34" charset="0"/>
              <a:cs typeface="Arial" panose="020B0604020202020204" pitchFamily="34" charset="0"/>
            </a:rPr>
            <a:t>Pohod na Rusiju 1812. godine – s više od 600 000 vojnika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706"/>
        <a:ext cx="6427987" cy="1433396"/>
      </dsp:txXfrm>
    </dsp:sp>
    <dsp:sp modelId="{8211FD6E-5F86-4D0C-B8FB-E35E94F05BC7}">
      <dsp:nvSpPr>
        <dsp:cNvPr id="0" name=""/>
        <dsp:cNvSpPr/>
      </dsp:nvSpPr>
      <dsp:spPr>
        <a:xfrm>
          <a:off x="0" y="1564862"/>
          <a:ext cx="6427987" cy="1433396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>
              <a:latin typeface="Arial" panose="020B0604020202020204" pitchFamily="34" charset="0"/>
              <a:cs typeface="Arial" panose="020B0604020202020204" pitchFamily="34" charset="0"/>
            </a:rPr>
            <a:t>Ruska vojska nastojala izbjeći velike sukobe – povlačila Francuze duboko u unutrašnjost Rusije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64862"/>
        <a:ext cx="6427987" cy="1433396"/>
      </dsp:txXfrm>
    </dsp:sp>
    <dsp:sp modelId="{F964F7CD-1E9E-4105-A349-DF6F15D930A4}">
      <dsp:nvSpPr>
        <dsp:cNvPr id="0" name=""/>
        <dsp:cNvSpPr/>
      </dsp:nvSpPr>
      <dsp:spPr>
        <a:xfrm>
          <a:off x="0" y="3076019"/>
          <a:ext cx="6427987" cy="143339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>
              <a:latin typeface="Arial" panose="020B0604020202020204" pitchFamily="34" charset="0"/>
              <a:cs typeface="Arial" panose="020B0604020202020204" pitchFamily="34" charset="0"/>
            </a:rPr>
            <a:t>Bitka kod </a:t>
          </a:r>
          <a:r>
            <a:rPr lang="hr-HR" sz="2700" kern="1200" dirty="0" err="1">
              <a:latin typeface="Arial" panose="020B0604020202020204" pitchFamily="34" charset="0"/>
              <a:cs typeface="Arial" panose="020B0604020202020204" pitchFamily="34" charset="0"/>
            </a:rPr>
            <a:t>Borodina</a:t>
          </a:r>
          <a:r>
            <a:rPr lang="hr-HR" sz="2700" kern="1200" dirty="0">
              <a:latin typeface="Arial" panose="020B0604020202020204" pitchFamily="34" charset="0"/>
              <a:cs typeface="Arial" panose="020B0604020202020204" pitchFamily="34" charset="0"/>
            </a:rPr>
            <a:t> 1812. godine 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76019"/>
        <a:ext cx="6427987" cy="143339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E2176E-13A6-482C-9D9E-0DBF6086923B}">
      <dsp:nvSpPr>
        <dsp:cNvPr id="0" name=""/>
        <dsp:cNvSpPr/>
      </dsp:nvSpPr>
      <dsp:spPr>
        <a:xfrm>
          <a:off x="0" y="38469"/>
          <a:ext cx="6405516" cy="148648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Francuska vojska izmučena ratom, bolestima, hladnoćom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469"/>
        <a:ext cx="6405516" cy="1486484"/>
      </dsp:txXfrm>
    </dsp:sp>
    <dsp:sp modelId="{A725237B-988D-497E-B4E1-6684A449DFD4}">
      <dsp:nvSpPr>
        <dsp:cNvPr id="0" name=""/>
        <dsp:cNvSpPr/>
      </dsp:nvSpPr>
      <dsp:spPr>
        <a:xfrm>
          <a:off x="0" y="1605594"/>
          <a:ext cx="6405516" cy="1486484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S oko 90 000 Napoleon ušao u napuštenu Moskvu – naredio povlačenje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05594"/>
        <a:ext cx="6405516" cy="1486484"/>
      </dsp:txXfrm>
    </dsp:sp>
    <dsp:sp modelId="{A2D61DDC-B582-4229-A327-54EC180D67AA}">
      <dsp:nvSpPr>
        <dsp:cNvPr id="0" name=""/>
        <dsp:cNvSpPr/>
      </dsp:nvSpPr>
      <dsp:spPr>
        <a:xfrm>
          <a:off x="0" y="3172719"/>
          <a:ext cx="6405516" cy="1486484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Početak Napoleonovog sloma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172719"/>
        <a:ext cx="6405516" cy="148648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E2176E-13A6-482C-9D9E-0DBF6086923B}">
      <dsp:nvSpPr>
        <dsp:cNvPr id="0" name=""/>
        <dsp:cNvSpPr/>
      </dsp:nvSpPr>
      <dsp:spPr>
        <a:xfrm>
          <a:off x="0" y="56897"/>
          <a:ext cx="6243590" cy="14742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Napoleonov poraz u Rusiji ohrabrio europske vladare u obnavljanju </a:t>
          </a:r>
          <a:r>
            <a:rPr lang="hr-HR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protufrancuskog</a:t>
          </a: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 saveza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6897"/>
        <a:ext cx="6243590" cy="1474200"/>
      </dsp:txXfrm>
    </dsp:sp>
    <dsp:sp modelId="{A725237B-988D-497E-B4E1-6684A449DFD4}">
      <dsp:nvSpPr>
        <dsp:cNvPr id="0" name=""/>
        <dsp:cNvSpPr/>
      </dsp:nvSpPr>
      <dsp:spPr>
        <a:xfrm>
          <a:off x="0" y="1611737"/>
          <a:ext cx="6243590" cy="14742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„Bitka naroda” </a:t>
          </a: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– odlučujuća 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bitka kod Leipziga 1813. godine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11737"/>
        <a:ext cx="6243590" cy="1474200"/>
      </dsp:txXfrm>
    </dsp:sp>
    <dsp:sp modelId="{A2D61DDC-B582-4229-A327-54EC180D67AA}">
      <dsp:nvSpPr>
        <dsp:cNvPr id="0" name=""/>
        <dsp:cNvSpPr/>
      </dsp:nvSpPr>
      <dsp:spPr>
        <a:xfrm>
          <a:off x="0" y="3166577"/>
          <a:ext cx="6243590" cy="14742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Napoleonova vojska poražena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166577"/>
        <a:ext cx="6243590" cy="147420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9BB712-EDA7-47F8-B626-530CA25106C7}">
      <dsp:nvSpPr>
        <dsp:cNvPr id="0" name=""/>
        <dsp:cNvSpPr/>
      </dsp:nvSpPr>
      <dsp:spPr>
        <a:xfrm>
          <a:off x="0" y="291824"/>
          <a:ext cx="5600699" cy="15795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Savezničke snage ušle u Pariz – Napoleon se morao odreći vlasti u korist Luja XVIII.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1824"/>
        <a:ext cx="5600699" cy="1579500"/>
      </dsp:txXfrm>
    </dsp:sp>
    <dsp:sp modelId="{B40D23E7-DEDA-47AC-923A-18167BDB6ED9}">
      <dsp:nvSpPr>
        <dsp:cNvPr id="0" name=""/>
        <dsp:cNvSpPr/>
      </dsp:nvSpPr>
      <dsp:spPr>
        <a:xfrm>
          <a:off x="0" y="1957724"/>
          <a:ext cx="5600699" cy="15795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b="1" kern="1200" dirty="0">
              <a:latin typeface="Arial" panose="020B0604020202020204" pitchFamily="34" charset="0"/>
              <a:cs typeface="Arial" panose="020B0604020202020204" pitchFamily="34" charset="0"/>
            </a:rPr>
            <a:t>Napoleon protjeran na otok Elbu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57724"/>
        <a:ext cx="5600699" cy="15795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818985-C261-4CA9-8A39-E0BCFD03BE5E}">
      <dsp:nvSpPr>
        <dsp:cNvPr id="0" name=""/>
        <dsp:cNvSpPr/>
      </dsp:nvSpPr>
      <dsp:spPr>
        <a:xfrm>
          <a:off x="0" y="75589"/>
          <a:ext cx="10042311" cy="10647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Nezadovoljstvo vlašću u Francuskoj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5589"/>
        <a:ext cx="10042311" cy="1064700"/>
      </dsp:txXfrm>
    </dsp:sp>
    <dsp:sp modelId="{6355FFF5-C521-41FF-B493-BB2D781D8916}">
      <dsp:nvSpPr>
        <dsp:cNvPr id="0" name=""/>
        <dsp:cNvSpPr/>
      </dsp:nvSpPr>
      <dsp:spPr>
        <a:xfrm>
          <a:off x="0" y="1220929"/>
          <a:ext cx="10042311" cy="106470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Napoleon 1815. godine ponovno preuzeo vlast – vladao 100 dana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20929"/>
        <a:ext cx="10042311" cy="1064700"/>
      </dsp:txXfrm>
    </dsp:sp>
    <dsp:sp modelId="{52FF2629-5B9C-4AED-A549-A7A3E837FF31}">
      <dsp:nvSpPr>
        <dsp:cNvPr id="0" name=""/>
        <dsp:cNvSpPr/>
      </dsp:nvSpPr>
      <dsp:spPr>
        <a:xfrm>
          <a:off x="0" y="2366269"/>
          <a:ext cx="10042311" cy="106470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Konačan poraz Napoleona u 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bitci kod Waterlooa 1815. godine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366269"/>
        <a:ext cx="10042311" cy="1064700"/>
      </dsp:txXfrm>
    </dsp:sp>
    <dsp:sp modelId="{6AE526A6-F560-43AB-8434-96E9F2008811}">
      <dsp:nvSpPr>
        <dsp:cNvPr id="0" name=""/>
        <dsp:cNvSpPr/>
      </dsp:nvSpPr>
      <dsp:spPr>
        <a:xfrm>
          <a:off x="0" y="3511609"/>
          <a:ext cx="10042311" cy="10647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Napoleon prognan na atlantski otok 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Svetu Helenu </a:t>
          </a:r>
          <a:r>
            <a:rPr lang="hr-HR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1821</a:t>
          </a: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. godine umro u bijedi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511609"/>
        <a:ext cx="10042311" cy="106470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6D15C6-2E3B-42FB-AA48-B2A4A24E4AC2}">
      <dsp:nvSpPr>
        <dsp:cNvPr id="0" name=""/>
        <dsp:cNvSpPr/>
      </dsp:nvSpPr>
      <dsp:spPr>
        <a:xfrm>
          <a:off x="0" y="55628"/>
          <a:ext cx="10515600" cy="10038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Pobjedničke sile odlučile obnoviti stari poredak u Europi prije Francuske revolucije i Napoleonovih ratova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5628"/>
        <a:ext cx="10515600" cy="1003860"/>
      </dsp:txXfrm>
    </dsp:sp>
    <dsp:sp modelId="{5C090AB0-B897-461E-A0C2-CF1E4FA8C1F7}">
      <dsp:nvSpPr>
        <dsp:cNvPr id="0" name=""/>
        <dsp:cNvSpPr/>
      </dsp:nvSpPr>
      <dsp:spPr>
        <a:xfrm>
          <a:off x="0" y="1134369"/>
          <a:ext cx="10515600" cy="100386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Bečki kongres </a:t>
          </a:r>
          <a:r>
            <a:rPr lang="hr-HR" sz="2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1814</a:t>
          </a:r>
          <a:r>
            <a:rPr lang="hr-HR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 – </a:t>
          </a:r>
          <a:r>
            <a:rPr lang="hr-HR" sz="2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1815</a:t>
          </a: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34369"/>
        <a:ext cx="10515600" cy="1003860"/>
      </dsp:txXfrm>
    </dsp:sp>
    <dsp:sp modelId="{F9F3F36B-1C23-4384-8E70-F32770AB2F51}">
      <dsp:nvSpPr>
        <dsp:cNvPr id="0" name=""/>
        <dsp:cNvSpPr/>
      </dsp:nvSpPr>
      <dsp:spPr>
        <a:xfrm>
          <a:off x="0" y="2213109"/>
          <a:ext cx="10515600" cy="100386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Vlast vraćena nasljednim vladarima, plemstvu povlašteni položaj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13109"/>
        <a:ext cx="10515600" cy="1003860"/>
      </dsp:txXfrm>
    </dsp:sp>
    <dsp:sp modelId="{A8565504-0531-44B3-9B29-D8A8B0DD1CB0}">
      <dsp:nvSpPr>
        <dsp:cNvPr id="0" name=""/>
        <dsp:cNvSpPr/>
      </dsp:nvSpPr>
      <dsp:spPr>
        <a:xfrm>
          <a:off x="0" y="3291849"/>
          <a:ext cx="10515600" cy="100386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Clemens</a:t>
          </a:r>
          <a:r>
            <a:rPr lang="hr-HR" sz="2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6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Lothar</a:t>
          </a:r>
          <a:r>
            <a:rPr lang="hr-HR" sz="2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6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Metternich</a:t>
          </a:r>
          <a:r>
            <a:rPr lang="hr-HR" sz="26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600" kern="1200" baseline="0" dirty="0">
              <a:latin typeface="Arial" panose="020B0604020202020204" pitchFamily="34" charset="0"/>
              <a:cs typeface="Arial" panose="020B0604020202020204" pitchFamily="34" charset="0"/>
            </a:rPr>
            <a:t>– habsburški ministar vanjskih poslova imao jednu od vodećih uloga na kongresu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291849"/>
        <a:ext cx="10515600" cy="100386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7AD9CC-D46F-4CB9-B7F3-025A5FFFDD6C}">
      <dsp:nvSpPr>
        <dsp:cNvPr id="0" name=""/>
        <dsp:cNvSpPr/>
      </dsp:nvSpPr>
      <dsp:spPr>
        <a:xfrm>
          <a:off x="0" y="211502"/>
          <a:ext cx="10937289" cy="83011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Odluke kongresa: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11502"/>
        <a:ext cx="10937289" cy="830115"/>
      </dsp:txXfrm>
    </dsp:sp>
    <dsp:sp modelId="{4944FA95-DA90-4016-9D37-C3E1372C722D}">
      <dsp:nvSpPr>
        <dsp:cNvPr id="0" name=""/>
        <dsp:cNvSpPr/>
      </dsp:nvSpPr>
      <dsp:spPr>
        <a:xfrm>
          <a:off x="0" y="1136657"/>
          <a:ext cx="10937289" cy="830115"/>
        </a:xfrm>
        <a:prstGeom prst="roundRect">
          <a:avLst/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>
              <a:latin typeface="Arial" panose="020B0604020202020204" pitchFamily="34" charset="0"/>
              <a:cs typeface="Arial" panose="020B0604020202020204" pitchFamily="34" charset="0"/>
            </a:rPr>
            <a:t>sva Napoleonova osvajanja poništena</a:t>
          </a:r>
          <a:endParaRPr lang="en-US" sz="3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36657"/>
        <a:ext cx="10937289" cy="830115"/>
      </dsp:txXfrm>
    </dsp:sp>
    <dsp:sp modelId="{BCB19EBE-3685-48BE-8C21-8E4DDF5C9D23}">
      <dsp:nvSpPr>
        <dsp:cNvPr id="0" name=""/>
        <dsp:cNvSpPr/>
      </dsp:nvSpPr>
      <dsp:spPr>
        <a:xfrm>
          <a:off x="0" y="2061812"/>
          <a:ext cx="10937289" cy="830115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>
              <a:latin typeface="Arial" panose="020B0604020202020204" pitchFamily="34" charset="0"/>
              <a:cs typeface="Arial" panose="020B0604020202020204" pitchFamily="34" charset="0"/>
            </a:rPr>
            <a:t>Francuska se morala vratiti u granice iz 1792. godine</a:t>
          </a:r>
          <a:endParaRPr lang="en-US" sz="3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61812"/>
        <a:ext cx="10937289" cy="830115"/>
      </dsp:txXfrm>
    </dsp:sp>
    <dsp:sp modelId="{5ED3F0B2-C513-4043-8D9F-9C20BC081971}">
      <dsp:nvSpPr>
        <dsp:cNvPr id="0" name=""/>
        <dsp:cNvSpPr/>
      </dsp:nvSpPr>
      <dsp:spPr>
        <a:xfrm>
          <a:off x="0" y="2986966"/>
          <a:ext cx="10937289" cy="830115"/>
        </a:xfrm>
        <a:prstGeom prst="roundRect">
          <a:avLst/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>
              <a:latin typeface="Arial" panose="020B0604020202020204" pitchFamily="34" charset="0"/>
              <a:cs typeface="Arial" panose="020B0604020202020204" pitchFamily="34" charset="0"/>
            </a:rPr>
            <a:t>Plaćanje visoke ratne odštete</a:t>
          </a:r>
          <a:endParaRPr lang="en-US" sz="3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86966"/>
        <a:ext cx="10937289" cy="830115"/>
      </dsp:txXfrm>
    </dsp:sp>
    <dsp:sp modelId="{6486DF06-8319-4C14-A8CD-4D852F26770E}">
      <dsp:nvSpPr>
        <dsp:cNvPr id="0" name=""/>
        <dsp:cNvSpPr/>
      </dsp:nvSpPr>
      <dsp:spPr>
        <a:xfrm>
          <a:off x="0" y="3912122"/>
          <a:ext cx="10937289" cy="83011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>
              <a:latin typeface="Arial" panose="020B0604020202020204" pitchFamily="34" charset="0"/>
              <a:cs typeface="Arial" panose="020B0604020202020204" pitchFamily="34" charset="0"/>
            </a:rPr>
            <a:t>Saveznička vojska zaposjela veliki broj francuskih utvrda</a:t>
          </a:r>
          <a:endParaRPr lang="en-US" sz="3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912122"/>
        <a:ext cx="10937289" cy="830115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672C95-5992-4F45-AE5A-5C64A4563430}">
      <dsp:nvSpPr>
        <dsp:cNvPr id="0" name=""/>
        <dsp:cNvSpPr/>
      </dsp:nvSpPr>
      <dsp:spPr>
        <a:xfrm>
          <a:off x="0" y="5679"/>
          <a:ext cx="10515600" cy="10266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>
              <a:latin typeface="Arial" panose="020B0604020202020204" pitchFamily="34" charset="0"/>
              <a:cs typeface="Arial" panose="020B0604020202020204" pitchFamily="34" charset="0"/>
            </a:rPr>
            <a:t>1815. godine u Parizu osnovana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Sveta alijansa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679"/>
        <a:ext cx="10515600" cy="1026675"/>
      </dsp:txXfrm>
    </dsp:sp>
    <dsp:sp modelId="{01E1BFD9-434D-4B10-AA1D-2790C33EF673}">
      <dsp:nvSpPr>
        <dsp:cNvPr id="0" name=""/>
        <dsp:cNvSpPr/>
      </dsp:nvSpPr>
      <dsp:spPr>
        <a:xfrm>
          <a:off x="0" y="1110114"/>
          <a:ext cx="10515600" cy="102667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0" kern="1200" dirty="0">
              <a:latin typeface="Arial" panose="020B0604020202020204" pitchFamily="34" charset="0"/>
              <a:cs typeface="Arial" panose="020B0604020202020204" pitchFamily="34" charset="0"/>
            </a:rPr>
            <a:t>Politički savez vladara Rusije (Aleksandar I.), Habsburške Monarhije (Franjo I.) i Pruske (Fridrik Vilim III.)</a:t>
          </a:r>
          <a:endParaRPr lang="en-US" sz="27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10114"/>
        <a:ext cx="10515600" cy="1026675"/>
      </dsp:txXfrm>
    </dsp:sp>
    <dsp:sp modelId="{82C0268C-D09B-4F26-9BAA-4A83A0D87826}">
      <dsp:nvSpPr>
        <dsp:cNvPr id="0" name=""/>
        <dsp:cNvSpPr/>
      </dsp:nvSpPr>
      <dsp:spPr>
        <a:xfrm>
          <a:off x="0" y="2214549"/>
          <a:ext cx="10515600" cy="102667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Glavni cilj – očuvanje mira u Europi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14549"/>
        <a:ext cx="10515600" cy="1026675"/>
      </dsp:txXfrm>
    </dsp:sp>
    <dsp:sp modelId="{B209225E-0EDB-4450-8FEB-B9FB191DE187}">
      <dsp:nvSpPr>
        <dsp:cNvPr id="0" name=""/>
        <dsp:cNvSpPr/>
      </dsp:nvSpPr>
      <dsp:spPr>
        <a:xfrm>
          <a:off x="0" y="3318984"/>
          <a:ext cx="10515600" cy="10266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Pravi cilj – očuvanje plemstva i gušenje svake nove revolucije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18984"/>
        <a:ext cx="10515600" cy="10266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3F61C5-91ED-4A89-8A3E-A50F7CBD3863}">
      <dsp:nvSpPr>
        <dsp:cNvPr id="0" name=""/>
        <dsp:cNvSpPr/>
      </dsp:nvSpPr>
      <dsp:spPr>
        <a:xfrm>
          <a:off x="0" y="103829"/>
          <a:ext cx="6800296" cy="11056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>
              <a:latin typeface="Arial" panose="020B0604020202020204" pitchFamily="34" charset="0"/>
              <a:cs typeface="Arial" panose="020B0604020202020204" pitchFamily="34" charset="0"/>
            </a:rPr>
            <a:t>U dobi od 27 godina – imenovan glavnim zapovjednikom francuske vojske u Italiji u ratu protiv Habsburške Monarhije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03829"/>
        <a:ext cx="6800296" cy="1105649"/>
      </dsp:txXfrm>
    </dsp:sp>
    <dsp:sp modelId="{C11B3438-87BB-4265-992F-DDE439CC43C2}">
      <dsp:nvSpPr>
        <dsp:cNvPr id="0" name=""/>
        <dsp:cNvSpPr/>
      </dsp:nvSpPr>
      <dsp:spPr>
        <a:xfrm>
          <a:off x="0" y="1269959"/>
          <a:ext cx="6800296" cy="1105649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>
              <a:latin typeface="Arial" panose="020B0604020202020204" pitchFamily="34" charset="0"/>
              <a:cs typeface="Arial" panose="020B0604020202020204" pitchFamily="34" charset="0"/>
            </a:rPr>
            <a:t>Postigao velike vojne uspjehe </a:t>
          </a:r>
          <a:r>
            <a:rPr lang="hr-HR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potisnuo </a:t>
          </a:r>
          <a:r>
            <a:rPr lang="hr-HR" sz="2100" kern="1200" dirty="0">
              <a:latin typeface="Arial" panose="020B0604020202020204" pitchFamily="34" charset="0"/>
              <a:cs typeface="Arial" panose="020B0604020202020204" pitchFamily="34" charset="0"/>
            </a:rPr>
            <a:t>habsburšku vojsku iz Italije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69959"/>
        <a:ext cx="6800296" cy="1105649"/>
      </dsp:txXfrm>
    </dsp:sp>
    <dsp:sp modelId="{664FF65C-80B9-4FCB-AD2A-26BF1A2B70B9}">
      <dsp:nvSpPr>
        <dsp:cNvPr id="0" name=""/>
        <dsp:cNvSpPr/>
      </dsp:nvSpPr>
      <dsp:spPr>
        <a:xfrm>
          <a:off x="0" y="2436089"/>
          <a:ext cx="6800296" cy="1105649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1797. godine porazio Veneciju i ukinuo Mletačku Republiku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36089"/>
        <a:ext cx="6800296" cy="1105649"/>
      </dsp:txXfrm>
    </dsp:sp>
    <dsp:sp modelId="{78533213-14A8-45CB-B833-5254A21F94FD}">
      <dsp:nvSpPr>
        <dsp:cNvPr id="0" name=""/>
        <dsp:cNvSpPr/>
      </dsp:nvSpPr>
      <dsp:spPr>
        <a:xfrm>
          <a:off x="0" y="3602219"/>
          <a:ext cx="6800296" cy="11056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>
              <a:latin typeface="Arial" panose="020B0604020202020204" pitchFamily="34" charset="0"/>
              <a:cs typeface="Arial" panose="020B0604020202020204" pitchFamily="34" charset="0"/>
            </a:rPr>
            <a:t>1798. godine krenuo je u 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vojni pohod na Egipat – osvojio ga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02219"/>
        <a:ext cx="6800296" cy="110564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A6632B-49BD-4890-8F6A-4AE02FCE5251}">
      <dsp:nvSpPr>
        <dsp:cNvPr id="0" name=""/>
        <dsp:cNvSpPr/>
      </dsp:nvSpPr>
      <dsp:spPr>
        <a:xfrm>
          <a:off x="0" y="41587"/>
          <a:ext cx="10506075" cy="11407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Povratak na stari poredak nije više bio moguć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1587"/>
        <a:ext cx="10506075" cy="1140750"/>
      </dsp:txXfrm>
    </dsp:sp>
    <dsp:sp modelId="{3B4D7592-11E8-42C0-8466-885C7532B534}">
      <dsp:nvSpPr>
        <dsp:cNvPr id="0" name=""/>
        <dsp:cNvSpPr/>
      </dsp:nvSpPr>
      <dsp:spPr>
        <a:xfrm>
          <a:off x="0" y="1268737"/>
          <a:ext cx="10506075" cy="114075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Ideje iznesene u Deklaraciji o pravima čovjeka i građanina snažno utjecale na </a:t>
          </a:r>
          <a:r>
            <a:rPr lang="hr-H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demokratizaciju društva</a:t>
          </a:r>
          <a:endParaRPr 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68737"/>
        <a:ext cx="10506075" cy="1140750"/>
      </dsp:txXfrm>
    </dsp:sp>
    <dsp:sp modelId="{827080E5-BB6D-428D-BE50-0CB179288672}">
      <dsp:nvSpPr>
        <dsp:cNvPr id="0" name=""/>
        <dsp:cNvSpPr/>
      </dsp:nvSpPr>
      <dsp:spPr>
        <a:xfrm>
          <a:off x="0" y="2495887"/>
          <a:ext cx="10506075" cy="114075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Građanski zakonik proširio se Europom – utjecao na zakonodavstvo mnogih država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95887"/>
        <a:ext cx="10506075" cy="1140750"/>
      </dsp:txXfrm>
    </dsp:sp>
    <dsp:sp modelId="{248DAB75-CCD6-435C-BBDE-609C01946B0C}">
      <dsp:nvSpPr>
        <dsp:cNvPr id="0" name=""/>
        <dsp:cNvSpPr/>
      </dsp:nvSpPr>
      <dsp:spPr>
        <a:xfrm>
          <a:off x="0" y="3723037"/>
          <a:ext cx="10506075" cy="11407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Jačanje nacionalne svijesti</a:t>
          </a:r>
          <a:endParaRPr 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723037"/>
        <a:ext cx="10506075" cy="11407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C3526A-4059-402C-B880-32659BFEB5CA}">
      <dsp:nvSpPr>
        <dsp:cNvPr id="0" name=""/>
        <dsp:cNvSpPr/>
      </dsp:nvSpPr>
      <dsp:spPr>
        <a:xfrm>
          <a:off x="0" y="47844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1799. godine Napoleon uz pomoć vojske državnim udarom</a:t>
          </a:r>
          <a:r>
            <a:rPr lang="hr-HR" sz="3500" kern="1200" dirty="0">
              <a:latin typeface="Arial" panose="020B0604020202020204" pitchFamily="34" charset="0"/>
              <a:cs typeface="Arial" panose="020B0604020202020204" pitchFamily="34" charset="0"/>
            </a:rPr>
            <a:t> preuzeo vlast u Francuskoj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7844"/>
        <a:ext cx="10515600" cy="1351349"/>
      </dsp:txXfrm>
    </dsp:sp>
    <dsp:sp modelId="{31774122-D101-436A-969E-632E844C90A6}">
      <dsp:nvSpPr>
        <dsp:cNvPr id="0" name=""/>
        <dsp:cNvSpPr/>
      </dsp:nvSpPr>
      <dsp:spPr>
        <a:xfrm>
          <a:off x="0" y="1499994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>
              <a:latin typeface="Arial" panose="020B0604020202020204" pitchFamily="34" charset="0"/>
              <a:cs typeface="Arial" panose="020B0604020202020204" pitchFamily="34" charset="0"/>
            </a:rPr>
            <a:t>Umjesto Direktorija – uveo se 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Konzulat</a:t>
          </a:r>
          <a:r>
            <a:rPr lang="hr-HR" sz="3500" kern="1200" dirty="0">
              <a:latin typeface="Arial" panose="020B0604020202020204" pitchFamily="34" charset="0"/>
              <a:cs typeface="Arial" panose="020B0604020202020204" pitchFamily="34" charset="0"/>
            </a:rPr>
            <a:t> (u obliku vojne diktature)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99994"/>
        <a:ext cx="10515600" cy="1351349"/>
      </dsp:txXfrm>
    </dsp:sp>
    <dsp:sp modelId="{B3643619-4A66-4840-88E8-D3DF9F1444C0}">
      <dsp:nvSpPr>
        <dsp:cNvPr id="0" name=""/>
        <dsp:cNvSpPr/>
      </dsp:nvSpPr>
      <dsp:spPr>
        <a:xfrm>
          <a:off x="0" y="2952143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>
              <a:latin typeface="Arial" panose="020B0604020202020204" pitchFamily="34" charset="0"/>
              <a:cs typeface="Arial" panose="020B0604020202020204" pitchFamily="34" charset="0"/>
            </a:rPr>
            <a:t>Napoleon – 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Prvi konzul </a:t>
          </a:r>
          <a:r>
            <a:rPr lang="hr-HR" sz="3500" kern="1200" dirty="0">
              <a:latin typeface="Arial" panose="020B0604020202020204" pitchFamily="34" charset="0"/>
              <a:cs typeface="Arial" panose="020B0604020202020204" pitchFamily="34" charset="0"/>
            </a:rPr>
            <a:t>– ključna uloga u donošenju odluka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52143"/>
        <a:ext cx="10515600" cy="135134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319326-3147-4C59-B1E8-50A0E2FDEC87}">
      <dsp:nvSpPr>
        <dsp:cNvPr id="0" name=""/>
        <dsp:cNvSpPr/>
      </dsp:nvSpPr>
      <dsp:spPr>
        <a:xfrm>
          <a:off x="0" y="17220"/>
          <a:ext cx="5761145" cy="17901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400" kern="1200" dirty="0">
              <a:latin typeface="Arial" panose="020B0604020202020204" pitchFamily="34" charset="0"/>
              <a:cs typeface="Arial" panose="020B0604020202020204" pitchFamily="34" charset="0"/>
            </a:rPr>
            <a:t>Prosinac </a:t>
          </a:r>
          <a:r>
            <a:rPr lang="hr-H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1804. godine </a:t>
          </a:r>
          <a:r>
            <a:rPr lang="hr-HR" sz="3400" kern="1200" dirty="0">
              <a:latin typeface="Arial" panose="020B0604020202020204" pitchFamily="34" charset="0"/>
              <a:cs typeface="Arial" panose="020B0604020202020204" pitchFamily="34" charset="0"/>
            </a:rPr>
            <a:t>– okrunio se za francuskog cara – </a:t>
          </a:r>
          <a:r>
            <a:rPr lang="hr-H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Napoleon I.</a:t>
          </a:r>
          <a:endParaRPr lang="en-US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7220"/>
        <a:ext cx="5761145" cy="1790100"/>
      </dsp:txXfrm>
    </dsp:sp>
    <dsp:sp modelId="{988BA04F-9F25-4834-97F2-7AA0E8E458E2}">
      <dsp:nvSpPr>
        <dsp:cNvPr id="0" name=""/>
        <dsp:cNvSpPr/>
      </dsp:nvSpPr>
      <dsp:spPr>
        <a:xfrm>
          <a:off x="0" y="1905240"/>
          <a:ext cx="5761145" cy="17901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400" kern="1200" dirty="0">
              <a:latin typeface="Arial" panose="020B0604020202020204" pitchFamily="34" charset="0"/>
              <a:cs typeface="Arial" panose="020B0604020202020204" pitchFamily="34" charset="0"/>
            </a:rPr>
            <a:t>Svečana ceremonija krunidbe u pariškoj crkvi </a:t>
          </a:r>
          <a:r>
            <a:rPr lang="hr-HR" sz="3400" kern="1200" dirty="0" smtClean="0">
              <a:latin typeface="Arial" panose="020B0604020202020204" pitchFamily="34" charset="0"/>
              <a:cs typeface="Arial" panose="020B0604020202020204" pitchFamily="34" charset="0"/>
            </a:rPr>
            <a:t>Notre-Dame</a:t>
          </a:r>
          <a:endParaRPr lang="en-US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05240"/>
        <a:ext cx="5761145" cy="17901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D2544D-76F7-4ACF-B009-43CCC7DE9B38}">
      <dsp:nvSpPr>
        <dsp:cNvPr id="0" name=""/>
        <dsp:cNvSpPr/>
      </dsp:nvSpPr>
      <dsp:spPr>
        <a:xfrm>
          <a:off x="0" y="84968"/>
          <a:ext cx="6388221" cy="99567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1789. godine ___________________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vladar </a:t>
          </a: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o svemu odlučuje sam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84968"/>
        <a:ext cx="6388221" cy="995670"/>
      </dsp:txXfrm>
    </dsp:sp>
    <dsp:sp modelId="{77FF0BE1-9298-4378-B64E-416D10BC8014}">
      <dsp:nvSpPr>
        <dsp:cNvPr id="0" name=""/>
        <dsp:cNvSpPr/>
      </dsp:nvSpPr>
      <dsp:spPr>
        <a:xfrm>
          <a:off x="0" y="1146878"/>
          <a:ext cx="6388221" cy="99567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1791. godine ___________________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vlast vladara ograničena je ustavom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46878"/>
        <a:ext cx="6388221" cy="995670"/>
      </dsp:txXfrm>
    </dsp:sp>
    <dsp:sp modelId="{E5D8ECF9-FDA4-4E5F-A317-86DBBD82EAFF}">
      <dsp:nvSpPr>
        <dsp:cNvPr id="0" name=""/>
        <dsp:cNvSpPr/>
      </dsp:nvSpPr>
      <dsp:spPr>
        <a:xfrm>
          <a:off x="0" y="2208789"/>
          <a:ext cx="6388221" cy="99567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1792. godine ___________________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vlast preuzima parlament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08789"/>
        <a:ext cx="6388221" cy="995670"/>
      </dsp:txXfrm>
    </dsp:sp>
    <dsp:sp modelId="{E8C8FA2B-3C1F-40A8-B7A3-9AA3296D51C9}">
      <dsp:nvSpPr>
        <dsp:cNvPr id="0" name=""/>
        <dsp:cNvSpPr/>
      </dsp:nvSpPr>
      <dsp:spPr>
        <a:xfrm>
          <a:off x="0" y="3270699"/>
          <a:ext cx="6388221" cy="99567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1804. godine ___________________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sz="2300" kern="1200" dirty="0">
              <a:latin typeface="Arial" panose="020B0604020202020204" pitchFamily="34" charset="0"/>
              <a:cs typeface="Arial" panose="020B0604020202020204" pitchFamily="34" charset="0"/>
            </a:rPr>
            <a:t>vlast je ponovno u rukama jednog čovjeka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270699"/>
        <a:ext cx="6388221" cy="99567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E9AB0-49C4-4FD7-B8C0-CEB86144A4BC}">
      <dsp:nvSpPr>
        <dsp:cNvPr id="0" name=""/>
        <dsp:cNvSpPr/>
      </dsp:nvSpPr>
      <dsp:spPr>
        <a:xfrm>
          <a:off x="0" y="23733"/>
          <a:ext cx="10525125" cy="111969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Građanski zakonik (</a:t>
          </a:r>
          <a:r>
            <a:rPr lang="hr-HR" sz="29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Code</a:t>
          </a:r>
          <a:r>
            <a:rPr lang="hr-HR" sz="29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civil</a:t>
          </a: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hr-HR" sz="2900" kern="1200" dirty="0">
              <a:latin typeface="Arial" panose="020B0604020202020204" pitchFamily="34" charset="0"/>
              <a:cs typeface="Arial" panose="020B0604020202020204" pitchFamily="34" charset="0"/>
            </a:rPr>
            <a:t>– objavljen </a:t>
          </a: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1804. godine</a:t>
          </a:r>
          <a:r>
            <a:rPr lang="hr-HR" sz="2900" kern="1200" dirty="0">
              <a:latin typeface="Arial" panose="020B0604020202020204" pitchFamily="34" charset="0"/>
              <a:cs typeface="Arial" panose="020B0604020202020204" pitchFamily="34" charset="0"/>
            </a:rPr>
            <a:t>; kasnije </a:t>
          </a: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Napoleonov zakonik</a:t>
          </a:r>
          <a:endParaRPr 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3733"/>
        <a:ext cx="10525125" cy="1119690"/>
      </dsp:txXfrm>
    </dsp:sp>
    <dsp:sp modelId="{C08BDD42-E930-4F5F-B469-E64F3BA7C9E8}">
      <dsp:nvSpPr>
        <dsp:cNvPr id="0" name=""/>
        <dsp:cNvSpPr/>
      </dsp:nvSpPr>
      <dsp:spPr>
        <a:xfrm>
          <a:off x="0" y="1226943"/>
          <a:ext cx="10525125" cy="111969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b="0" kern="1200" dirty="0">
              <a:latin typeface="Arial" panose="020B0604020202020204" pitchFamily="34" charset="0"/>
              <a:cs typeface="Arial" panose="020B0604020202020204" pitchFamily="34" charset="0"/>
            </a:rPr>
            <a:t>Sadrži temeljna načela revolucionarnog zakonodavstva:</a:t>
          </a:r>
          <a:endParaRPr lang="en-US" sz="2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26943"/>
        <a:ext cx="10525125" cy="1119690"/>
      </dsp:txXfrm>
    </dsp:sp>
    <dsp:sp modelId="{06895D54-3E96-4EC0-BA74-A5E6EB36499D}">
      <dsp:nvSpPr>
        <dsp:cNvPr id="0" name=""/>
        <dsp:cNvSpPr/>
      </dsp:nvSpPr>
      <dsp:spPr>
        <a:xfrm>
          <a:off x="0" y="2430154"/>
          <a:ext cx="10525125" cy="111969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>
              <a:latin typeface="Arial" panose="020B0604020202020204" pitchFamily="34" charset="0"/>
              <a:cs typeface="Arial" panose="020B0604020202020204" pitchFamily="34" charset="0"/>
            </a:rPr>
            <a:t>Ukidanje feudalizma, sloboda mišljenja i djelovanja, jednakost pred zakonom, svjetovnost države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30154"/>
        <a:ext cx="10525125" cy="1119690"/>
      </dsp:txXfrm>
    </dsp:sp>
    <dsp:sp modelId="{E7A29254-C9DA-4D24-924B-F553E25F659C}">
      <dsp:nvSpPr>
        <dsp:cNvPr id="0" name=""/>
        <dsp:cNvSpPr/>
      </dsp:nvSpPr>
      <dsp:spPr>
        <a:xfrm>
          <a:off x="0" y="3633364"/>
          <a:ext cx="10525125" cy="111969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>
              <a:latin typeface="Arial" panose="020B0604020202020204" pitchFamily="34" charset="0"/>
              <a:cs typeface="Arial" panose="020B0604020202020204" pitchFamily="34" charset="0"/>
            </a:rPr>
            <a:t>Uvodio se i u novoosvojena područja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33364"/>
        <a:ext cx="10525125" cy="111969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E9AB0-49C4-4FD7-B8C0-CEB86144A4BC}">
      <dsp:nvSpPr>
        <dsp:cNvPr id="0" name=""/>
        <dsp:cNvSpPr/>
      </dsp:nvSpPr>
      <dsp:spPr>
        <a:xfrm>
          <a:off x="0" y="833857"/>
          <a:ext cx="10910657" cy="9126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Napoleon poništio odluku o zabrani ropstva </a:t>
          </a:r>
          <a:endParaRPr lang="en-US" sz="39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833857"/>
        <a:ext cx="10910657" cy="912600"/>
      </dsp:txXfrm>
    </dsp:sp>
    <dsp:sp modelId="{C08BDD42-E930-4F5F-B469-E64F3BA7C9E8}">
      <dsp:nvSpPr>
        <dsp:cNvPr id="0" name=""/>
        <dsp:cNvSpPr/>
      </dsp:nvSpPr>
      <dsp:spPr>
        <a:xfrm>
          <a:off x="0" y="1858777"/>
          <a:ext cx="10910657" cy="91260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b="0" kern="1200" dirty="0">
              <a:latin typeface="Arial" panose="020B0604020202020204" pitchFamily="34" charset="0"/>
              <a:cs typeface="Arial" panose="020B0604020202020204" pitchFamily="34" charset="0"/>
            </a:rPr>
            <a:t>Policija</a:t>
          </a:r>
          <a:r>
            <a:rPr lang="hr-HR" sz="3900" b="0" kern="1200" baseline="0" dirty="0">
              <a:latin typeface="Arial" panose="020B0604020202020204" pitchFamily="34" charset="0"/>
              <a:cs typeface="Arial" panose="020B0604020202020204" pitchFamily="34" charset="0"/>
            </a:rPr>
            <a:t> nadzirala sveukupni javni i privatni život</a:t>
          </a:r>
          <a:endParaRPr lang="en-US" sz="3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58777"/>
        <a:ext cx="10910657" cy="912600"/>
      </dsp:txXfrm>
    </dsp:sp>
    <dsp:sp modelId="{06895D54-3E96-4EC0-BA74-A5E6EB36499D}">
      <dsp:nvSpPr>
        <dsp:cNvPr id="0" name=""/>
        <dsp:cNvSpPr/>
      </dsp:nvSpPr>
      <dsp:spPr>
        <a:xfrm>
          <a:off x="0" y="2883697"/>
          <a:ext cx="10910657" cy="91260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 dirty="0">
              <a:latin typeface="Arial" panose="020B0604020202020204" pitchFamily="34" charset="0"/>
              <a:cs typeface="Arial" panose="020B0604020202020204" pitchFamily="34" charset="0"/>
            </a:rPr>
            <a:t>U ratu se nije dopuštala sloboda govora</a:t>
          </a:r>
          <a:endParaRPr lang="en-US" sz="3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83697"/>
        <a:ext cx="10910657" cy="912600"/>
      </dsp:txXfrm>
    </dsp:sp>
    <dsp:sp modelId="{E7A29254-C9DA-4D24-924B-F553E25F659C}">
      <dsp:nvSpPr>
        <dsp:cNvPr id="0" name=""/>
        <dsp:cNvSpPr/>
      </dsp:nvSpPr>
      <dsp:spPr>
        <a:xfrm>
          <a:off x="0" y="3908618"/>
          <a:ext cx="10910657" cy="9126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 dirty="0">
              <a:latin typeface="Arial" panose="020B0604020202020204" pitchFamily="34" charset="0"/>
              <a:cs typeface="Arial" panose="020B0604020202020204" pitchFamily="34" charset="0"/>
            </a:rPr>
            <a:t>Dnevni tisak strogo nadziran</a:t>
          </a:r>
          <a:endParaRPr lang="en-US" sz="3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908618"/>
        <a:ext cx="10910657" cy="9126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E6E392-C168-48C6-BCC5-1B44549BF474}">
      <dsp:nvSpPr>
        <dsp:cNvPr id="0" name=""/>
        <dsp:cNvSpPr/>
      </dsp:nvSpPr>
      <dsp:spPr>
        <a:xfrm>
          <a:off x="0" y="2154"/>
          <a:ext cx="8163757" cy="120235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Napoleonova vladavina obilježena stalnim ratovanjem</a:t>
          </a:r>
          <a:endParaRPr lang="en-US" sz="24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154"/>
        <a:ext cx="8163757" cy="1202354"/>
      </dsp:txXfrm>
    </dsp:sp>
    <dsp:sp modelId="{72E9D589-9B0D-457E-B8AD-5F23C3CF50ED}">
      <dsp:nvSpPr>
        <dsp:cNvPr id="0" name=""/>
        <dsp:cNvSpPr/>
      </dsp:nvSpPr>
      <dsp:spPr>
        <a:xfrm>
          <a:off x="0" y="1218628"/>
          <a:ext cx="8163757" cy="1202354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Najveći neprijatelj Francuske </a:t>
          </a: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hr-H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Velika 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Britanija </a:t>
          </a:r>
          <a:r>
            <a:rPr lang="hr-HR" sz="2400" b="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– planirao </a:t>
          </a:r>
          <a:r>
            <a:rPr lang="hr-HR" sz="24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je zauzeti</a:t>
          </a:r>
          <a:endParaRPr lang="en-US" sz="24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18628"/>
        <a:ext cx="8163757" cy="1202354"/>
      </dsp:txXfrm>
    </dsp:sp>
    <dsp:sp modelId="{01523A66-04AC-47E7-A098-3C37A7D1C819}">
      <dsp:nvSpPr>
        <dsp:cNvPr id="0" name=""/>
        <dsp:cNvSpPr/>
      </dsp:nvSpPr>
      <dsp:spPr>
        <a:xfrm>
          <a:off x="0" y="2435101"/>
          <a:ext cx="8163757" cy="1202354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1805.</a:t>
          </a:r>
          <a:r>
            <a:rPr lang="hr-HR" sz="24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godine – pomorska bitka kod </a:t>
          </a:r>
          <a:r>
            <a:rPr lang="hr-HR" sz="24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Trafalgara</a:t>
          </a:r>
          <a:r>
            <a:rPr lang="hr-HR" sz="24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– admiral </a:t>
          </a:r>
          <a:r>
            <a:rPr lang="hr-HR" sz="24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Horatio</a:t>
          </a:r>
          <a:r>
            <a:rPr lang="hr-HR" sz="24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Nelson </a:t>
          </a:r>
          <a:r>
            <a:rPr lang="hr-HR" sz="2400" b="0" kern="12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s engleskim brodovljem potpuno porazio francusku mornaricu</a:t>
          </a:r>
          <a:endParaRPr lang="en-US" sz="24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35101"/>
        <a:ext cx="8163757" cy="1202354"/>
      </dsp:txXfrm>
    </dsp:sp>
    <dsp:sp modelId="{1531C416-0DCA-4526-8193-16C3A10C2466}">
      <dsp:nvSpPr>
        <dsp:cNvPr id="0" name=""/>
        <dsp:cNvSpPr/>
      </dsp:nvSpPr>
      <dsp:spPr>
        <a:xfrm>
          <a:off x="0" y="3651575"/>
          <a:ext cx="8163757" cy="1202354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Velika</a:t>
          </a:r>
          <a:r>
            <a:rPr lang="hr-HR" sz="2400" b="0" kern="12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Britanija stekla potpunu nadmoć na moru</a:t>
          </a:r>
          <a:endParaRPr lang="en-US" sz="24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51575"/>
        <a:ext cx="8163757" cy="120235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1D9BA6-95C9-4092-82A9-CFD4DB66C429}">
      <dsp:nvSpPr>
        <dsp:cNvPr id="0" name=""/>
        <dsp:cNvSpPr/>
      </dsp:nvSpPr>
      <dsp:spPr>
        <a:xfrm>
          <a:off x="0" y="48447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 err="1">
              <a:latin typeface="Arial" panose="020B0604020202020204" pitchFamily="34" charset="0"/>
              <a:cs typeface="Arial" panose="020B0604020202020204" pitchFamily="34" charset="0"/>
            </a:rPr>
            <a:t>Protufrancuski</a:t>
          </a:r>
          <a:r>
            <a:rPr lang="hr-HR" sz="3500" kern="1200" dirty="0">
              <a:latin typeface="Arial" panose="020B0604020202020204" pitchFamily="34" charset="0"/>
              <a:cs typeface="Arial" panose="020B0604020202020204" pitchFamily="34" charset="0"/>
            </a:rPr>
            <a:t> savezi – Rusija, Habsburška Monarhija, Velika Britanija, Pruska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8447"/>
        <a:ext cx="10515600" cy="1351349"/>
      </dsp:txXfrm>
    </dsp:sp>
    <dsp:sp modelId="{7114EB57-686F-4B1E-87D3-898C59EE2298}">
      <dsp:nvSpPr>
        <dsp:cNvPr id="0" name=""/>
        <dsp:cNvSpPr/>
      </dsp:nvSpPr>
      <dsp:spPr>
        <a:xfrm>
          <a:off x="0" y="1500597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>
              <a:latin typeface="Arial" panose="020B0604020202020204" pitchFamily="34" charset="0"/>
              <a:cs typeface="Arial" panose="020B0604020202020204" pitchFamily="34" charset="0"/>
            </a:rPr>
            <a:t>Napoleonova vojska na kopnu nadmoćna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00597"/>
        <a:ext cx="10515600" cy="1351349"/>
      </dsp:txXfrm>
    </dsp:sp>
    <dsp:sp modelId="{317B99FE-545C-4333-931A-1C1DB9A57527}">
      <dsp:nvSpPr>
        <dsp:cNvPr id="0" name=""/>
        <dsp:cNvSpPr/>
      </dsp:nvSpPr>
      <dsp:spPr>
        <a:xfrm>
          <a:off x="0" y="2952746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1805. godine bitka kod Austerlitza </a:t>
          </a:r>
          <a:r>
            <a:rPr lang="pl-PL" sz="3500" kern="1200" dirty="0">
              <a:latin typeface="Arial" panose="020B0604020202020204" pitchFamily="34" charset="0"/>
              <a:cs typeface="Arial" panose="020B0604020202020204" pitchFamily="34" charset="0"/>
            </a:rPr>
            <a:t>– pobjeda nad austrijskom i ruskom vojskom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52746"/>
        <a:ext cx="10515600" cy="1351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B211478-9AE7-439A-AAB7-41FD9F13D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9D75B989-E3C0-473D-AA19-8BB5359D3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7D0E733-9D8D-4840-A26C-182FB91B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7A5B278-EAE1-49FF-8331-7FD4EE67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41C986E-C8EE-46F1-97A2-872695F2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4926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9AA3143-9337-464C-AF86-D44B0807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FB35A6AF-B9E4-4240-A9B5-FC315C327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A9A1457-DB31-41AE-BD4B-77D3C502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ECC82D4-E8E0-4BB6-94AE-FD432EEB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9895523-49DB-4E86-B3E0-E00CF9D8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1977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C194BED7-35D3-43F5-B3A9-DD38D4269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A8FC3708-526B-4BD2-8E88-ABF3753B0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9051D93-7FCA-453C-9E41-4539D22C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4E66DA1-486F-4240-B3C6-DEBEAFC8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E2E4EDEC-38AD-47DE-92DE-4841840A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1992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E078457-7536-4CCD-B5E3-6269EF24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905D405-183C-413C-AD95-01079FD84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27A7247-A684-4714-929E-8F3090EB8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26BC84C-B46E-4152-A013-5C9D24723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D78449A-BA26-489C-AEAF-9CDA1AB8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5419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4080759-428C-43B4-B8E3-8B2658EC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5A1A3D81-FAE7-4E33-B096-22F7E8060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4F5FCEB-CD34-4E7C-9F8D-4E66031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00DE5E3-84EE-47B0-9AE5-1325C90E5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843A45D-0C18-4C90-B029-EA15065E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49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4BFF40A-74E8-4D58-B156-AE343F25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56BAB13-3823-4FB3-B4DE-2F414B90C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A618FE4C-8C3B-4D82-B652-FFFBFEA5C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1C13CE6A-029A-4009-AF87-2893305CF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9984AA0D-9ADF-4DCB-90FC-55415F46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EB11673C-48B8-4FC9-B5D7-F3E0B016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2742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C95D4E1-8C56-4DAC-9B6D-6D087FA1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C0FEAC56-929C-4F89-8DDF-CCFE93B1C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1C60A02-1951-40D7-87BB-448981217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DCD1A27B-C7D4-426E-AA75-68DA7E634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511C6D08-F208-4388-BD04-E77F3F951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B20DB401-2665-4EE8-9987-C9A75481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FACE01F4-5E0C-427A-BE93-6ED1B4F9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DC2183F2-5740-4657-A8F1-BAAB33C9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3308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D26E14-873A-4DBF-87AF-C8EBD28E8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3E38CD26-F522-4C8C-A89E-DADC48BA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78D89DD9-44D5-44CA-A786-CCC6C8011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ED39A0AD-AF86-4C7A-8F2D-5CC44A8FA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1037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7CA38570-0484-45E2-8307-32EFAA8E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A8A179A6-AF8B-4F0E-AD03-EA747573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FCF58FBD-E0E0-4203-82D6-D306F2DE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149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549BF06-81A2-49EB-B779-2F9CC31E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DE236F5-2766-421D-8403-93C2A783E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7F2064DF-7EB9-4298-A8C1-3EA199A8A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28DE8A33-68A4-431A-AB5A-79796ED1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EFD3A0E6-166C-454E-B94C-3A330FC6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03E3E64B-64FB-4457-BC10-251ABEC2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7209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C1FC0B8-F66C-4DD4-8C6B-36CF4D6CB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A9FD7E3A-8283-4F08-A023-AC08E4574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ADCD0095-BB47-48B0-BD3D-65A1A00FE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91B8AFC-B11E-4743-B63D-C091FFF6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77223200-9437-40EA-B011-07F4FF1D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71DBB1E-A12F-4370-A258-D8BA5A64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639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2E3E8CDF-E554-4624-86B9-4BF0090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990275D-6F1D-4188-AC27-76AA72B73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8F17FDC-F350-4B61-B374-348880DAD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010FE-F885-439B-80E9-0AFFA503A8BA}" type="datetimeFigureOut">
              <a:rPr lang="hr-HR" smtClean="0"/>
              <a:pPr/>
              <a:t>19.6.2020.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BA1210E-B1A7-40C3-A45E-5DE4BAD9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85F8CECF-6297-4B56-88A9-8BE1E0B1E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1C2E8-DD65-41B7-976B-B9B3EAE40BA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2068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14.jpeg"/><Relationship Id="rId5" Type="http://schemas.openxmlformats.org/officeDocument/2006/relationships/diagramColors" Target="../diagrams/colors8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8.xml"/><Relationship Id="rId9" Type="http://schemas.openxmlformats.org/officeDocument/2006/relationships/hyperlink" Target="https://www.mozaweb.com/hr/Search/global?search=napoleonovi%20ratovi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1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1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wordwall.net/resource/3002135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bEgbTjcPck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 dpi="0" rotWithShape="1">
            <a:blip r:embed="rId3" cstate="print"/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Napoleonovo doba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Napoleonovo doba</a:t>
            </a:r>
          </a:p>
          <a:p>
            <a:endParaRPr lang="hr-HR" dirty="0"/>
          </a:p>
        </p:txBody>
      </p:sp>
      <p:pic>
        <p:nvPicPr>
          <p:cNvPr id="6" name="Slika 5" descr="Slika na kojoj se prikazuje osoba, lutka, na zatvorenom, nošenje&#10;&#10;Opis je automatski generiran">
            <a:extLst>
              <a:ext uri="{FF2B5EF4-FFF2-40B4-BE49-F238E27FC236}">
                <a16:creationId xmlns:a16="http://schemas.microsoft.com/office/drawing/2014/main" xmlns="" id="{8ED64150-8312-4AE4-9790-3CDEAB23D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6297" y="2585402"/>
            <a:ext cx="1472622" cy="42725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59D94D-FA31-40C7-9AC7-5E7CA8D0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Promjene u društvu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789C8B9A-3207-4A36-8950-96B210507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57772830"/>
              </p:ext>
            </p:extLst>
          </p:nvPr>
        </p:nvGraphicFramePr>
        <p:xfrm>
          <a:off x="479395" y="816747"/>
          <a:ext cx="10910657" cy="565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F30AFA7-C1E0-4ACF-9CFA-BC1436171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F9C5475-5D2D-401C-830D-5657C4A44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780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nošenje, igračka, lutka, osoba&#10;&#10;Opis je automatski generiran">
            <a:extLst>
              <a:ext uri="{FF2B5EF4-FFF2-40B4-BE49-F238E27FC236}">
                <a16:creationId xmlns:a16="http://schemas.microsoft.com/office/drawing/2014/main" xmlns="" id="{164EA1C8-0F88-4268-9B02-A78771D11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402757"/>
            <a:ext cx="1657350" cy="4455243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ACB4640A-E1CA-4B33-93E1-1EBAD9EC8104}"/>
              </a:ext>
            </a:extLst>
          </p:cNvPr>
          <p:cNvSpPr/>
          <p:nvPr/>
        </p:nvSpPr>
        <p:spPr>
          <a:xfrm>
            <a:off x="2686050" y="742951"/>
            <a:ext cx="9410699" cy="5448300"/>
          </a:xfrm>
          <a:prstGeom prst="wedgeEllipseCallout">
            <a:avLst>
              <a:gd name="adj1" fmla="val -60893"/>
              <a:gd name="adj2" fmla="val -215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Pročitaj podnaslov </a:t>
            </a:r>
            <a:r>
              <a:rPr lang="hr-HR" i="1" dirty="0">
                <a:latin typeface="Arial" panose="020B0604020202020204" pitchFamily="34" charset="0"/>
                <a:cs typeface="Arial" panose="020B0604020202020204" pitchFamily="34" charset="0"/>
              </a:rPr>
              <a:t>Napoleonovi ratovi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 U/str. 46-47 u i odgovori na pitanja (koristi se i prikazom Napoleonovih bitaka i osvajanja na karti u U/str. 48)</a:t>
            </a:r>
          </a:p>
          <a:p>
            <a:pPr lvl="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1. Koju državu je Napoleon smatrao najopasnijim suparnikom?</a:t>
            </a:r>
          </a:p>
          <a:p>
            <a:pPr lvl="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2. Što se dogodilo 1805. kod rta </a:t>
            </a:r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Trafalgar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? Tko je </a:t>
            </a:r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Horatio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Nelson?</a:t>
            </a:r>
          </a:p>
          <a:p>
            <a:pPr lvl="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3. Gdje je Napoleonova vojska bila moćnija – na kopnu ili moru?</a:t>
            </a:r>
          </a:p>
          <a:p>
            <a:pPr lvl="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4. Koje je države redom osvajao Napoleon do 1809. godine?</a:t>
            </a:r>
          </a:p>
          <a:p>
            <a:pPr lvl="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5. Što je kontinentalna blokada? </a:t>
            </a:r>
          </a:p>
          <a:p>
            <a:pPr lvl="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6. Zašto je Napoleon napao Rusiju? Gdje se odigrala velika bitka između francuske i ruske vojske?</a:t>
            </a:r>
          </a:p>
          <a:p>
            <a:pPr lvl="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7. Nabroji koji su razlozi Napoleonovog poraza u Rusiji.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BFF6B13-0D9C-4158-993E-2394A1B6C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816FA7B-AAA9-4331-B375-B96358DF4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06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0F7ED2E3-3A8F-495C-93D6-6D7FCA03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Napoleonovi ratovi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BBC647B5-5C25-4AAA-846E-33484107C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02460180"/>
              </p:ext>
            </p:extLst>
          </p:nvPr>
        </p:nvGraphicFramePr>
        <p:xfrm>
          <a:off x="349929" y="1411549"/>
          <a:ext cx="8163757" cy="4856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9238F92-D02C-46EB-8B66-45155A992F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7357" y="580739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2D3605B-18CD-4349-A5D2-C71BC312E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1F40682C-1E89-4A43-B142-36A30A3493EE}"/>
              </a:ext>
            </a:extLst>
          </p:cNvPr>
          <p:cNvSpPr/>
          <p:nvPr/>
        </p:nvSpPr>
        <p:spPr>
          <a:xfrm>
            <a:off x="9239619" y="4700393"/>
            <a:ext cx="2361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Napoleonovi ratovi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lika 9" descr="Slika na kojoj se prikazuje ptica&#10;&#10;Opis je automatski generiran">
            <a:extLst>
              <a:ext uri="{FF2B5EF4-FFF2-40B4-BE49-F238E27FC236}">
                <a16:creationId xmlns:a16="http://schemas.microsoft.com/office/drawing/2014/main" xmlns="" id="{2B508F85-662A-4FEC-ABDA-604D51217D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1291" y="2438400"/>
            <a:ext cx="3141466" cy="2072852"/>
          </a:xfrm>
          <a:prstGeom prst="rect">
            <a:avLst/>
          </a:prstGeom>
        </p:spPr>
      </p:pic>
      <p:pic>
        <p:nvPicPr>
          <p:cNvPr id="12" name="Slika 11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00BA9571-3AF0-43C1-9EA2-AC7F205B54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7350" y="5185803"/>
            <a:ext cx="1962150" cy="7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33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F5A299D-45EE-4EEA-B888-7EFF1205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Napoleonovi ratovi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1D189F53-A3E5-4F62-84F3-AFB7A36A33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394033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DB3FFB3-1DC3-47C5-91D2-DF85A6FEA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31BEC59-873F-4892-A2F5-E66EAB2A32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269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D09CF5B-651F-46A0-81DD-D090C4A3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2317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Napoleonovi ratovi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494C8EAD-93EE-4393-AD91-0BC1FC9C4D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2614641"/>
              </p:ext>
            </p:extLst>
          </p:nvPr>
        </p:nvGraphicFramePr>
        <p:xfrm>
          <a:off x="212879" y="1485900"/>
          <a:ext cx="6414856" cy="4689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9DEC8DB0-0A24-4883-9CCA-995DFF1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3601" y="1857375"/>
            <a:ext cx="5050568" cy="3867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BF32755-F37D-45B2-9D91-8E648BC592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CFCC315-8803-4DFB-8953-9B24D443AA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63D05EB8-3726-41D7-9F6D-D6711BAC1606}"/>
              </a:ext>
            </a:extLst>
          </p:cNvPr>
          <p:cNvSpPr/>
          <p:nvPr/>
        </p:nvSpPr>
        <p:spPr>
          <a:xfrm>
            <a:off x="7420437" y="5921652"/>
            <a:ext cx="4252403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Prikaz bitke 1809.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2242223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igračka, lutka, nošenje, crno&#10;&#10;Opis je automatski generiran">
            <a:extLst>
              <a:ext uri="{FF2B5EF4-FFF2-40B4-BE49-F238E27FC236}">
                <a16:creationId xmlns:a16="http://schemas.microsoft.com/office/drawing/2014/main" xmlns="" id="{156D272C-86B3-406A-A624-13F5013C1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8169" y="3047999"/>
            <a:ext cx="1499045" cy="3686175"/>
          </a:xfrm>
          <a:prstGeom prst="rect">
            <a:avLst/>
          </a:prstGeom>
        </p:spPr>
      </p:pic>
      <p:pic>
        <p:nvPicPr>
          <p:cNvPr id="5" name="Slik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A4D7C05D-D009-421D-ABA8-9778F6BA1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49233" cy="613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82CDD45-754C-4088-B5B5-85ACE89A7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xmlns="" id="{B9048B83-9CEC-40E8-B372-E6A8E9645C4C}"/>
              </a:ext>
            </a:extLst>
          </p:cNvPr>
          <p:cNvSpPr/>
          <p:nvPr/>
        </p:nvSpPr>
        <p:spPr>
          <a:xfrm>
            <a:off x="8106143" y="866775"/>
            <a:ext cx="3542931" cy="2630348"/>
          </a:xfrm>
          <a:prstGeom prst="wedgeEllipseCallout">
            <a:avLst>
              <a:gd name="adj1" fmla="val 30440"/>
              <a:gd name="adj2" fmla="val 63475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Promotri povijesni zemljovid i odgovori na pitanja u U/str. 48.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A033952C-1A7C-4A89-8515-674A95B50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01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8F8E9AFC-CA4F-4A4A-8EB4-60278D4D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Napoleonovi ratovi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8734FC47-8739-4AD9-8FAA-11E1B8CF3D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152882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67CA4F4-41ED-4DE4-B516-E47BB20B55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38A0CBB-25DE-4354-B7B3-A377E4AB3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002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5F280CAE-2B47-4A3E-B912-4A49B975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67" y="1520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Napoleonovi ratovi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00CD7D93-EF90-4A6D-BB6E-1F1A8A859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27112810"/>
              </p:ext>
            </p:extLst>
          </p:nvPr>
        </p:nvGraphicFramePr>
        <p:xfrm>
          <a:off x="144263" y="1536484"/>
          <a:ext cx="6427987" cy="456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80F5079-2073-470F-B4C5-551660BE20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53351835-6916-4608-BCA5-281DDF97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6322" y="1762125"/>
            <a:ext cx="5263753" cy="3419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B2588E92-1D71-43A5-B33A-ED8F0C18DF52}"/>
              </a:ext>
            </a:extLst>
          </p:cNvPr>
          <p:cNvSpPr/>
          <p:nvPr/>
        </p:nvSpPr>
        <p:spPr>
          <a:xfrm>
            <a:off x="7382337" y="5369202"/>
            <a:ext cx="4252403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Prikaz jedne od bitaka u Rusiji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D216B325-5068-4965-A454-811AECC45A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649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94395DA7-3064-43A4-8992-E5333B977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8" y="987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Napoleonovi ratovi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CC3F103B-FE94-4B13-8B64-E99672D8B6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3870387"/>
              </p:ext>
            </p:extLst>
          </p:nvPr>
        </p:nvGraphicFramePr>
        <p:xfrm>
          <a:off x="100060" y="1417375"/>
          <a:ext cx="6405516" cy="469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3AE3956F-4AEC-43B0-BA59-62C379FD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5632" y="1609725"/>
            <a:ext cx="5163481" cy="3905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5D215D0-D0BB-48EA-9B53-DF3452817F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F68148B-94F5-4721-A3DC-6BD6CD94B3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4E126394-1CD3-4BC7-AD85-DC74492C0E7D}"/>
              </a:ext>
            </a:extLst>
          </p:cNvPr>
          <p:cNvSpPr/>
          <p:nvPr/>
        </p:nvSpPr>
        <p:spPr>
          <a:xfrm>
            <a:off x="7353762" y="5693052"/>
            <a:ext cx="4252403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Povlačenje francuske vojske iz Rusije</a:t>
            </a:r>
          </a:p>
        </p:txBody>
      </p:sp>
    </p:spTree>
    <p:extLst>
      <p:ext uri="{BB962C8B-B14F-4D97-AF65-F5344CB8AC3E}">
        <p14:creationId xmlns:p14="http://schemas.microsoft.com/office/powerpoint/2010/main" xmlns="" val="369894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31CBB4D-F1FD-45C5-B37F-3DB50849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 slom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7149FCE2-D3D6-4A87-B682-4F3ECD4D6E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66542585"/>
              </p:ext>
            </p:extLst>
          </p:nvPr>
        </p:nvGraphicFramePr>
        <p:xfrm>
          <a:off x="100060" y="1417375"/>
          <a:ext cx="6243590" cy="469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344BF007-455D-4C5C-A772-0879937EE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4886" y="1685924"/>
            <a:ext cx="5551064" cy="3629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7938DD94-F984-4568-8194-65D5B05279D1}"/>
              </a:ext>
            </a:extLst>
          </p:cNvPr>
          <p:cNvSpPr/>
          <p:nvPr/>
        </p:nvSpPr>
        <p:spPr>
          <a:xfrm>
            <a:off x="7315662" y="5502552"/>
            <a:ext cx="4252403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Bitka kod Leipziga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0E5B6B3-A11B-4770-9718-6EE9A04D06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D720503-FB49-4AD4-AF83-6A0868332D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426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ošenje, igračka, lutka, osoba&#10;&#10;Opis je automatski generiran">
            <a:extLst>
              <a:ext uri="{FF2B5EF4-FFF2-40B4-BE49-F238E27FC236}">
                <a16:creationId xmlns:a16="http://schemas.microsoft.com/office/drawing/2014/main" xmlns="" id="{64EDF8AB-1BDE-4F11-B361-9DCF13288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1511" y="1435963"/>
            <a:ext cx="1700784" cy="4572000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6C32EF33-DA93-4FCA-965B-CA4115DC85D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193B8E60-F3CB-4E2C-A613-454A125632F8}"/>
              </a:ext>
            </a:extLst>
          </p:cNvPr>
          <p:cNvSpPr/>
          <p:nvPr/>
        </p:nvSpPr>
        <p:spPr>
          <a:xfrm>
            <a:off x="5807968" y="332656"/>
            <a:ext cx="5112568" cy="3168352"/>
          </a:xfrm>
          <a:prstGeom prst="wedgeEllipseCallout">
            <a:avLst>
              <a:gd name="adj1" fmla="val -61132"/>
              <a:gd name="adj2" fmla="val 12482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Koji su bili uzroci Francuske revolucije? Koje promjene je ona izazvala u politici i društvu? Navedi važne odluke donesene u Deklaraciji o pravima čovjeka i građanina. Koje su posljedice </a:t>
            </a:r>
            <a:r>
              <a:rPr lang="hr-H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jakobinskog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 terora?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10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xmlns="" id="{54F51E1B-7FAA-4733-A61F-5DED4EDA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 slom</a:t>
            </a:r>
          </a:p>
        </p:txBody>
      </p:sp>
      <p:graphicFrame>
        <p:nvGraphicFramePr>
          <p:cNvPr id="8" name="Rezervirano mjesto sadržaja 2">
            <a:extLst>
              <a:ext uri="{FF2B5EF4-FFF2-40B4-BE49-F238E27FC236}">
                <a16:creationId xmlns:a16="http://schemas.microsoft.com/office/drawing/2014/main" xmlns="" id="{1E4D3224-11CC-46DA-B92F-705DD28945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9484755"/>
              </p:ext>
            </p:extLst>
          </p:nvPr>
        </p:nvGraphicFramePr>
        <p:xfrm>
          <a:off x="238125" y="1743075"/>
          <a:ext cx="5600700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0C0543C4-90EB-4CD4-B061-1BE43DBE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822371"/>
            <a:ext cx="5522913" cy="3683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399D28EE-CC41-4292-9AC7-173C758EC136}"/>
              </a:ext>
            </a:extLst>
          </p:cNvPr>
          <p:cNvSpPr/>
          <p:nvPr/>
        </p:nvSpPr>
        <p:spPr>
          <a:xfrm>
            <a:off x="7093720" y="5697861"/>
            <a:ext cx="4252403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Otok Elba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4EDCB37-EC3A-449F-8F42-2EDA9A9E64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E574CD07-CC49-4B41-80DC-FD1149DE2A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21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092E467A-F3C1-4F08-898A-E685B24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Napoleonov slom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B1C06CA9-0AA0-40E7-A5D9-4364F36B8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52364336"/>
              </p:ext>
            </p:extLst>
          </p:nvPr>
        </p:nvGraphicFramePr>
        <p:xfrm>
          <a:off x="690792" y="1500327"/>
          <a:ext cx="10042311" cy="4651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5F698FB-1C09-4388-A413-BE184E78AE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923B918-AE63-4852-82C8-18B43A9BE2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534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4CF2E767-91B7-4B47-8CF5-75EFBD57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117" y="771524"/>
            <a:ext cx="10751507" cy="4905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EA13BE4-03A4-4BAB-BE10-F5163F0CA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44401BB-780A-4C88-9551-206576214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6448956C-D3EF-4D2B-9EF0-0C9C07B4A01A}"/>
              </a:ext>
            </a:extLst>
          </p:cNvPr>
          <p:cNvSpPr/>
          <p:nvPr/>
        </p:nvSpPr>
        <p:spPr>
          <a:xfrm>
            <a:off x="292870" y="5878836"/>
            <a:ext cx="4252403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Bitka kod Waterlooa 1815. </a:t>
            </a:r>
          </a:p>
        </p:txBody>
      </p:sp>
    </p:spTree>
    <p:extLst>
      <p:ext uri="{BB962C8B-B14F-4D97-AF65-F5344CB8AC3E}">
        <p14:creationId xmlns:p14="http://schemas.microsoft.com/office/powerpoint/2010/main" xmlns="" val="3724429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09BAF47-8AF9-452A-86EE-AFFAFF2F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Bečki kongres i Sveta alijansa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7B61F36C-8BFD-4D3B-9397-0430924CF2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97872176"/>
              </p:ext>
            </p:extLst>
          </p:nvPr>
        </p:nvGraphicFramePr>
        <p:xfrm>
          <a:off x="696158" y="167470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trelica: desno 5">
            <a:extLst>
              <a:ext uri="{FF2B5EF4-FFF2-40B4-BE49-F238E27FC236}">
                <a16:creationId xmlns:a16="http://schemas.microsoft.com/office/drawing/2014/main" xmlns="" id="{527CE878-D64B-45E0-B64D-982532E56564}"/>
              </a:ext>
            </a:extLst>
          </p:cNvPr>
          <p:cNvSpPr/>
          <p:nvPr/>
        </p:nvSpPr>
        <p:spPr>
          <a:xfrm rot="5400000">
            <a:off x="5603472" y="3709395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xmlns="" id="{47174338-2605-4E0C-8838-FDE5A260A0ED}"/>
              </a:ext>
            </a:extLst>
          </p:cNvPr>
          <p:cNvSpPr/>
          <p:nvPr/>
        </p:nvSpPr>
        <p:spPr>
          <a:xfrm rot="5400000">
            <a:off x="5612349" y="4721451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7F28768-F44C-4C56-A35D-34E5E8CEDC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3826E96D-1E62-46A1-8F2D-8DCE6EDAB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038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zgrada, stol, stolac, sjedenje&#10;&#10;Opis je automatski generiran">
            <a:extLst>
              <a:ext uri="{FF2B5EF4-FFF2-40B4-BE49-F238E27FC236}">
                <a16:creationId xmlns:a16="http://schemas.microsoft.com/office/drawing/2014/main" xmlns="" id="{A7DAB320-6ECB-49F0-AE73-763FD22C7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" y="298723"/>
            <a:ext cx="7937688" cy="5858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F6F28E86-6463-4D92-B50C-A27943D2D6D3}"/>
              </a:ext>
            </a:extLst>
          </p:cNvPr>
          <p:cNvSpPr/>
          <p:nvPr/>
        </p:nvSpPr>
        <p:spPr>
          <a:xfrm>
            <a:off x="8963025" y="5193036"/>
            <a:ext cx="2562225" cy="92333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Predstavnici različitih država na Bečkom kongresu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218B3D6-4EC0-496B-A7DB-13FE50C1F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F1F5348-F6A4-43E8-86D0-47DA2D98E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266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9D6B258F-26ED-4D40-A483-4DDD88CD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45" y="1431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Bečki kongres i Sveta alijansa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B8F41310-A501-4F7C-901B-C2D051F373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68654543"/>
              </p:ext>
            </p:extLst>
          </p:nvPr>
        </p:nvGraphicFramePr>
        <p:xfrm>
          <a:off x="479395" y="1260629"/>
          <a:ext cx="10937289" cy="4953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B07BE67-0F20-4CE4-B542-B33815A221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A5E7DDD-EF63-4B5C-B355-C3987AE541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777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igračka, lutka, nošenje, crno&#10;&#10;Opis je automatski generiran">
            <a:extLst>
              <a:ext uri="{FF2B5EF4-FFF2-40B4-BE49-F238E27FC236}">
                <a16:creationId xmlns:a16="http://schemas.microsoft.com/office/drawing/2014/main" xmlns="" id="{952FEC59-AE6F-4740-AD0B-B6C822FC5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8169" y="3047999"/>
            <a:ext cx="1499045" cy="3686175"/>
          </a:xfrm>
          <a:prstGeom prst="rect">
            <a:avLst/>
          </a:prstGeom>
        </p:spPr>
      </p:pic>
      <p:pic>
        <p:nvPicPr>
          <p:cNvPr id="5" name="Slik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8BC576D6-5DFB-4EA9-8E7B-47E7B9AC6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362825" cy="5827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254DFCE7-04FC-425D-B509-8D1EDF186F7E}"/>
              </a:ext>
            </a:extLst>
          </p:cNvPr>
          <p:cNvSpPr/>
          <p:nvPr/>
        </p:nvSpPr>
        <p:spPr>
          <a:xfrm>
            <a:off x="8106143" y="866775"/>
            <a:ext cx="3542931" cy="2630348"/>
          </a:xfrm>
          <a:prstGeom prst="wedgeEllipseCallout">
            <a:avLst>
              <a:gd name="adj1" fmla="val 30440"/>
              <a:gd name="adj2" fmla="val 63475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Promotri povijesni zemljovid i odgovori na pitanje u U/str. 49.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4F29CAA-3050-4BFE-B73D-24BDA7DD5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94BCA40-8B73-4B92-8B81-69EE2A4B3D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3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61109D75-1D5F-4DDA-99E2-E6BCA0E1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Bečki kongres i Sveta alijansa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DFFDB36A-8146-4AE5-B367-3A07AC7E7F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96151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trelica: desno 6">
            <a:extLst>
              <a:ext uri="{FF2B5EF4-FFF2-40B4-BE49-F238E27FC236}">
                <a16:creationId xmlns:a16="http://schemas.microsoft.com/office/drawing/2014/main" xmlns="" id="{CE3152F0-28E8-4652-B8D6-070918F9E008}"/>
              </a:ext>
            </a:extLst>
          </p:cNvPr>
          <p:cNvSpPr/>
          <p:nvPr/>
        </p:nvSpPr>
        <p:spPr>
          <a:xfrm rot="5400000">
            <a:off x="5612349" y="2635198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E2FD61D5-CCF3-40BF-A7D5-360792D671E2}"/>
              </a:ext>
            </a:extLst>
          </p:cNvPr>
          <p:cNvSpPr/>
          <p:nvPr/>
        </p:nvSpPr>
        <p:spPr>
          <a:xfrm rot="5400000">
            <a:off x="5603472" y="3913583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8B564A3D-6A0D-41D3-BBF1-13650E5AABE9}"/>
              </a:ext>
            </a:extLst>
          </p:cNvPr>
          <p:cNvSpPr/>
          <p:nvPr/>
        </p:nvSpPr>
        <p:spPr>
          <a:xfrm rot="5400000">
            <a:off x="5603472" y="4978903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53F9980-198B-45B4-83F9-6935B54F48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8DEDA0B-F916-4CB2-9B76-7B2A3103E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8596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18D924-DEAD-407B-9368-386D0082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47" y="200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Važnost Francuske revolucije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97212EF0-BDD8-4E04-91BC-00057330C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4903627"/>
              </p:ext>
            </p:extLst>
          </p:nvPr>
        </p:nvGraphicFramePr>
        <p:xfrm>
          <a:off x="666749" y="1247775"/>
          <a:ext cx="10506076" cy="4905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5C5E46F-9F66-401B-8D8F-6764A343CC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A52A8BC-612B-404D-BA44-C3ED1A2DB3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139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B226AE4C-D9FB-4A98-9FCE-545A73DE8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56" y="1849792"/>
            <a:ext cx="8258988" cy="4182492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C9E79441-FBBC-4475-9958-C0F47E689F6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BD1A125-A592-457B-9FFA-0CA13BFFD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181DF763-1ED8-4ADD-8ED7-3CD8906F8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93EF47EE-9089-4BB8-8C82-1CF610B90034}"/>
              </a:ext>
            </a:extLst>
          </p:cNvPr>
          <p:cNvSpPr txBox="1">
            <a:spLocks/>
          </p:cNvSpPr>
          <p:nvPr/>
        </p:nvSpPr>
        <p:spPr>
          <a:xfrm>
            <a:off x="3805817" y="733804"/>
            <a:ext cx="8145544" cy="1096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Najvažnije bitke Napoleonovih ratova upiši na odgovarajuće mjesto.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Napoleonovi ratovi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lika 11" descr="Slika na kojoj se prikazuje crno, bijelo, crtež&#10;&#10;Opis je automatski generiran">
            <a:extLst>
              <a:ext uri="{FF2B5EF4-FFF2-40B4-BE49-F238E27FC236}">
                <a16:creationId xmlns:a16="http://schemas.microsoft.com/office/drawing/2014/main" xmlns="" id="{291AED81-0A5B-46E7-9D31-F186AB698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1675" y="1533525"/>
            <a:ext cx="2190749" cy="21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18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0B8F465-6A2A-4291-8968-633BCBB0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04" y="180975"/>
            <a:ext cx="10515600" cy="1325563"/>
          </a:xfrm>
        </p:spPr>
        <p:txBody>
          <a:bodyPr>
            <a:normAutofit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Dolazak Napoleona Bonapartea na vlast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35901D19-CDF1-4C99-B788-25228A9427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65881466"/>
              </p:ext>
            </p:extLst>
          </p:nvPr>
        </p:nvGraphicFramePr>
        <p:xfrm>
          <a:off x="314420" y="1491448"/>
          <a:ext cx="6468122" cy="4296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 descr="Slika na kojoj se prikazuje osoba, na zatvorenom, muškarac, žena&#10;&#10;Opis je automatski generiran">
            <a:extLst>
              <a:ext uri="{FF2B5EF4-FFF2-40B4-BE49-F238E27FC236}">
                <a16:creationId xmlns:a16="http://schemas.microsoft.com/office/drawing/2014/main" xmlns="" id="{7870EF74-0CA7-4F9D-9F3D-FCF69300DE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7174" y="1436611"/>
            <a:ext cx="3337893" cy="4297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30A93021-449F-43A4-B721-B2EB2F170AAE}"/>
              </a:ext>
            </a:extLst>
          </p:cNvPr>
          <p:cNvSpPr/>
          <p:nvPr/>
        </p:nvSpPr>
        <p:spPr>
          <a:xfrm>
            <a:off x="7859326" y="5861913"/>
            <a:ext cx="3373973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Napoleon Bonaparte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1793. godine u bitci kod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Toulona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B5C9E72-221C-4A03-BB85-7E5C4FC6A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BB932BC-9886-4957-AE40-58EDA3694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693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C9E79441-FBBC-4475-9958-C0F47E689F6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BD1A125-A592-457B-9FFA-0CA13BFFD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181DF763-1ED8-4ADD-8ED7-3CD8906F8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93EF47EE-9089-4BB8-8C82-1CF610B90034}"/>
              </a:ext>
            </a:extLst>
          </p:cNvPr>
          <p:cNvSpPr txBox="1">
            <a:spLocks/>
          </p:cNvSpPr>
          <p:nvPr/>
        </p:nvSpPr>
        <p:spPr>
          <a:xfrm>
            <a:off x="805164" y="2376172"/>
            <a:ext cx="8145544" cy="3420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895D442-89C2-473E-A137-D507F4612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Vrednuj </a:t>
            </a:r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važnost Građanskog zakonika.</a:t>
            </a: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Opiši </a:t>
            </a:r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Napoleonov pohod na Rusiju.</a:t>
            </a: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Opiši </a:t>
            </a:r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posljednje godine Napoleonove vladavine.</a:t>
            </a: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Navedi </a:t>
            </a:r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odluke Bečkog kongresa.</a:t>
            </a: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Što </a:t>
            </a:r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je Sveta alijansa? S kojim ciljem je osnovana?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09908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5FE8B335-6493-455E-AC60-BAA9BE83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Dolazak Napoleona Bonapartea na vlast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6DC21EEB-667B-4898-814D-370FCC48D1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88519124"/>
              </p:ext>
            </p:extLst>
          </p:nvPr>
        </p:nvGraphicFramePr>
        <p:xfrm>
          <a:off x="381739" y="1393794"/>
          <a:ext cx="6800296" cy="4811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 descr="Slika na kojoj se prikazuje pas, crveno, vožnja, sjedenje&#10;&#10;Opis je automatski generiran">
            <a:extLst>
              <a:ext uri="{FF2B5EF4-FFF2-40B4-BE49-F238E27FC236}">
                <a16:creationId xmlns:a16="http://schemas.microsoft.com/office/drawing/2014/main" xmlns="" id="{C37F4C60-6ED9-413C-A54A-2890C8A238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2423" y="1554310"/>
            <a:ext cx="3679002" cy="4379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758A5FE-CF2A-4156-B874-288AC53DA6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A8C5E3E-5658-40C4-9117-82867BDCD1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FB487110-33B3-4D02-B7B9-A1BAF086AD97}"/>
              </a:ext>
            </a:extLst>
          </p:cNvPr>
          <p:cNvSpPr/>
          <p:nvPr/>
        </p:nvSpPr>
        <p:spPr>
          <a:xfrm>
            <a:off x="7439487" y="6045477"/>
            <a:ext cx="4252403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Napoleon Bonaparte kao veliki osvajač prelazi Alpe u pohodu na Italiju</a:t>
            </a:r>
          </a:p>
        </p:txBody>
      </p:sp>
    </p:spTree>
    <p:extLst>
      <p:ext uri="{BB962C8B-B14F-4D97-AF65-F5344CB8AC3E}">
        <p14:creationId xmlns:p14="http://schemas.microsoft.com/office/powerpoint/2010/main" xmlns="" val="107099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2D8FA7F6-159B-4480-9881-65A99C97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Dolazak Napoleona Bonapartea na vlast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507B90C1-C8A2-4EE0-B9BB-234AD9CB37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10184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EB21CDA-8B36-45C7-A357-5BF633344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FC55F01-CC25-4628-B37D-AE18B30AD3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344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1E8744C8-F02B-446C-B7AA-CAECD28E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Dolazak Napoleona Bonapartea na vlast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EAF8BB4D-212F-42B5-82C1-BC08E255C9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30353542"/>
              </p:ext>
            </p:extLst>
          </p:nvPr>
        </p:nvGraphicFramePr>
        <p:xfrm>
          <a:off x="249130" y="1745263"/>
          <a:ext cx="5761145" cy="371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 descr="Slika na kojoj se prikazuje osoba, grupa, ljudi, držanje&#10;&#10;Opis je automatski generiran">
            <a:extLst>
              <a:ext uri="{FF2B5EF4-FFF2-40B4-BE49-F238E27FC236}">
                <a16:creationId xmlns:a16="http://schemas.microsoft.com/office/drawing/2014/main" xmlns="" id="{0AE69C8C-2788-44AB-B48C-4F195982E4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2038" y="1483496"/>
            <a:ext cx="5928683" cy="4248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379610B-B233-4C2C-A8EF-7654AF5B6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34BB807-DDF0-4838-80B7-D9A82F250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488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66C6281-5C6B-4A72-B124-8DAFAACA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Promjene u državnom uređenju Francuske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F55AFD99-7237-4138-A762-C15AC7C806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4543749"/>
              </p:ext>
            </p:extLst>
          </p:nvPr>
        </p:nvGraphicFramePr>
        <p:xfrm>
          <a:off x="270031" y="1798992"/>
          <a:ext cx="638822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DC91F946-EEB8-4E16-84C6-15E927E89FA7}"/>
              </a:ext>
            </a:extLst>
          </p:cNvPr>
          <p:cNvGrpSpPr/>
          <p:nvPr/>
        </p:nvGrpSpPr>
        <p:grpSpPr>
          <a:xfrm>
            <a:off x="6924583" y="2929632"/>
            <a:ext cx="2246050" cy="923279"/>
            <a:chOff x="0" y="84968"/>
            <a:chExt cx="7710996" cy="995670"/>
          </a:xfrm>
        </p:grpSpPr>
        <p:sp>
          <p:nvSpPr>
            <p:cNvPr id="7" name="Pravokutnik: zaobljeni kutovi 6">
              <a:extLst>
                <a:ext uri="{FF2B5EF4-FFF2-40B4-BE49-F238E27FC236}">
                  <a16:creationId xmlns:a16="http://schemas.microsoft.com/office/drawing/2014/main" xmlns="" id="{002B99DF-B836-4655-8195-9E0521F806BC}"/>
                </a:ext>
              </a:extLst>
            </p:cNvPr>
            <p:cNvSpPr/>
            <p:nvPr/>
          </p:nvSpPr>
          <p:spPr>
            <a:xfrm>
              <a:off x="0" y="84968"/>
              <a:ext cx="7710996" cy="995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ravokutnik: zaobljeni kutovi 4">
              <a:extLst>
                <a:ext uri="{FF2B5EF4-FFF2-40B4-BE49-F238E27FC236}">
                  <a16:creationId xmlns:a16="http://schemas.microsoft.com/office/drawing/2014/main" xmlns="" id="{AF28EBF1-68B4-4586-9229-A6B8E05B9056}"/>
                </a:ext>
              </a:extLst>
            </p:cNvPr>
            <p:cNvSpPr txBox="1"/>
            <p:nvPr/>
          </p:nvSpPr>
          <p:spPr>
            <a:xfrm>
              <a:off x="48605" y="133573"/>
              <a:ext cx="7613786" cy="898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carstvo</a:t>
              </a:r>
              <a:endParaRPr lang="en-US" sz="2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xmlns="" id="{66BF571E-E4CD-48A6-BD1E-0DEB110784E7}"/>
              </a:ext>
            </a:extLst>
          </p:cNvPr>
          <p:cNvGrpSpPr/>
          <p:nvPr/>
        </p:nvGrpSpPr>
        <p:grpSpPr>
          <a:xfrm>
            <a:off x="6917184" y="3989088"/>
            <a:ext cx="2272314" cy="995670"/>
            <a:chOff x="0" y="84968"/>
            <a:chExt cx="7710996" cy="995670"/>
          </a:xfrm>
        </p:grpSpPr>
        <p:sp>
          <p:nvSpPr>
            <p:cNvPr id="11" name="Pravokutnik: zaobljeni kutovi 10">
              <a:extLst>
                <a:ext uri="{FF2B5EF4-FFF2-40B4-BE49-F238E27FC236}">
                  <a16:creationId xmlns:a16="http://schemas.microsoft.com/office/drawing/2014/main" xmlns="" id="{FEF9B08B-E504-4ECE-8B7E-183D1EFA8FA5}"/>
                </a:ext>
              </a:extLst>
            </p:cNvPr>
            <p:cNvSpPr/>
            <p:nvPr/>
          </p:nvSpPr>
          <p:spPr>
            <a:xfrm>
              <a:off x="0" y="84968"/>
              <a:ext cx="7710996" cy="995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ravokutnik: zaobljeni kutovi 4">
              <a:extLst>
                <a:ext uri="{FF2B5EF4-FFF2-40B4-BE49-F238E27FC236}">
                  <a16:creationId xmlns:a16="http://schemas.microsoft.com/office/drawing/2014/main" xmlns="" id="{52511B7E-1121-472B-8CA0-AF5B24325B68}"/>
                </a:ext>
              </a:extLst>
            </p:cNvPr>
            <p:cNvSpPr txBox="1"/>
            <p:nvPr/>
          </p:nvSpPr>
          <p:spPr>
            <a:xfrm>
              <a:off x="48605" y="133573"/>
              <a:ext cx="7613786" cy="898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3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hr-HR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psolutna monarhija</a:t>
              </a:r>
              <a:endParaRPr lang="en-US" sz="2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20795A20-B504-45C1-90FF-0FF757BEEBF5}"/>
              </a:ext>
            </a:extLst>
          </p:cNvPr>
          <p:cNvGrpSpPr/>
          <p:nvPr/>
        </p:nvGrpSpPr>
        <p:grpSpPr>
          <a:xfrm>
            <a:off x="6936420" y="5082522"/>
            <a:ext cx="2272314" cy="995670"/>
            <a:chOff x="0" y="84968"/>
            <a:chExt cx="7710996" cy="995670"/>
          </a:xfrm>
        </p:grpSpPr>
        <p:sp>
          <p:nvSpPr>
            <p:cNvPr id="14" name="Pravokutnik: zaobljeni kutovi 13">
              <a:extLst>
                <a:ext uri="{FF2B5EF4-FFF2-40B4-BE49-F238E27FC236}">
                  <a16:creationId xmlns:a16="http://schemas.microsoft.com/office/drawing/2014/main" xmlns="" id="{B7E1E77E-B75D-4CF4-80A4-ACFBFFB5F888}"/>
                </a:ext>
              </a:extLst>
            </p:cNvPr>
            <p:cNvSpPr/>
            <p:nvPr/>
          </p:nvSpPr>
          <p:spPr>
            <a:xfrm>
              <a:off x="0" y="84968"/>
              <a:ext cx="7710996" cy="995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ravokutnik: zaobljeni kutovi 4">
              <a:extLst>
                <a:ext uri="{FF2B5EF4-FFF2-40B4-BE49-F238E27FC236}">
                  <a16:creationId xmlns:a16="http://schemas.microsoft.com/office/drawing/2014/main" xmlns="" id="{13DF1A2B-336F-49BF-89FD-F1764189B42E}"/>
                </a:ext>
              </a:extLst>
            </p:cNvPr>
            <p:cNvSpPr txBox="1"/>
            <p:nvPr/>
          </p:nvSpPr>
          <p:spPr>
            <a:xfrm>
              <a:off x="48605" y="133573"/>
              <a:ext cx="7613786" cy="898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300" dirty="0">
                  <a:latin typeface="Arial" panose="020B0604020202020204" pitchFamily="34" charset="0"/>
                  <a:cs typeface="Arial" panose="020B0604020202020204" pitchFamily="34" charset="0"/>
                </a:rPr>
                <a:t>ustavna</a:t>
              </a:r>
              <a:r>
                <a:rPr lang="hr-HR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monarhija</a:t>
              </a:r>
              <a:endParaRPr lang="en-US" sz="2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xmlns="" id="{99CD80EB-0F2B-4037-AEB5-1E0BF27E811B}"/>
              </a:ext>
            </a:extLst>
          </p:cNvPr>
          <p:cNvGrpSpPr/>
          <p:nvPr/>
        </p:nvGrpSpPr>
        <p:grpSpPr>
          <a:xfrm>
            <a:off x="6924584" y="1819922"/>
            <a:ext cx="2228294" cy="1012055"/>
            <a:chOff x="0" y="84968"/>
            <a:chExt cx="7710996" cy="995670"/>
          </a:xfrm>
        </p:grpSpPr>
        <p:sp>
          <p:nvSpPr>
            <p:cNvPr id="17" name="Pravokutnik: zaobljeni kutovi 16">
              <a:extLst>
                <a:ext uri="{FF2B5EF4-FFF2-40B4-BE49-F238E27FC236}">
                  <a16:creationId xmlns:a16="http://schemas.microsoft.com/office/drawing/2014/main" xmlns="" id="{00DE5622-6FCF-4326-AD25-A91397782E96}"/>
                </a:ext>
              </a:extLst>
            </p:cNvPr>
            <p:cNvSpPr/>
            <p:nvPr/>
          </p:nvSpPr>
          <p:spPr>
            <a:xfrm>
              <a:off x="0" y="84968"/>
              <a:ext cx="7710996" cy="995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Pravokutnik: zaobljeni kutovi 4">
              <a:extLst>
                <a:ext uri="{FF2B5EF4-FFF2-40B4-BE49-F238E27FC236}">
                  <a16:creationId xmlns:a16="http://schemas.microsoft.com/office/drawing/2014/main" xmlns="" id="{56AE6ACA-F375-4424-9DAD-24D047D44F45}"/>
                </a:ext>
              </a:extLst>
            </p:cNvPr>
            <p:cNvSpPr txBox="1"/>
            <p:nvPr/>
          </p:nvSpPr>
          <p:spPr>
            <a:xfrm>
              <a:off x="48604" y="133573"/>
              <a:ext cx="7613787" cy="898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republika</a:t>
              </a:r>
              <a:endParaRPr lang="en-US" sz="2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Slika 18" descr="Slika na kojoj se prikazuje nošenje, igračka, lutka, osoba&#10;&#10;Opis je automatski generiran">
            <a:extLst>
              <a:ext uri="{FF2B5EF4-FFF2-40B4-BE49-F238E27FC236}">
                <a16:creationId xmlns:a16="http://schemas.microsoft.com/office/drawing/2014/main" xmlns="" id="{1306EBBD-CCCE-4FFD-8A89-3759900DD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8334" y="3595456"/>
            <a:ext cx="1213666" cy="3262544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12CBE934-C0DC-4205-937E-57F3DC6E77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3F415DDB-77D6-45D3-8528-4219D0AA7E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22" name="Oblačić za govor: ovalni 21">
            <a:extLst>
              <a:ext uri="{FF2B5EF4-FFF2-40B4-BE49-F238E27FC236}">
                <a16:creationId xmlns:a16="http://schemas.microsoft.com/office/drawing/2014/main" xmlns="" id="{C3DFFF90-4827-4D70-9CA1-7950F15B1ED6}"/>
              </a:ext>
            </a:extLst>
          </p:cNvPr>
          <p:cNvSpPr/>
          <p:nvPr/>
        </p:nvSpPr>
        <p:spPr>
          <a:xfrm>
            <a:off x="9182469" y="1056443"/>
            <a:ext cx="2858610" cy="2497830"/>
          </a:xfrm>
          <a:prstGeom prst="wedgeEllipseCallout">
            <a:avLst>
              <a:gd name="adj1" fmla="val 24525"/>
              <a:gd name="adj2" fmla="val 76873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Državna uređenja s desne strane razvrstaj u odgovarajuće praznine!</a:t>
            </a:r>
          </a:p>
        </p:txBody>
      </p:sp>
    </p:spTree>
    <p:extLst>
      <p:ext uri="{BB962C8B-B14F-4D97-AF65-F5344CB8AC3E}">
        <p14:creationId xmlns:p14="http://schemas.microsoft.com/office/powerpoint/2010/main" xmlns="" val="28001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59D94D-FA31-40C7-9AC7-5E7CA8D0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Promjene u društvu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789C8B9A-3207-4A36-8950-96B210507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15170470"/>
              </p:ext>
            </p:extLst>
          </p:nvPr>
        </p:nvGraphicFramePr>
        <p:xfrm>
          <a:off x="647699" y="1438275"/>
          <a:ext cx="10525125" cy="477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F30AFA7-C1E0-4ACF-9CFA-BC1436171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F9C5475-5D2D-401C-830D-5657C4A44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8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E80B7369-4C84-4014-B376-6D7FC7D9F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326973"/>
            <a:ext cx="6954838" cy="60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FD97D876-4EC2-43B0-955A-EF42450BFD38}"/>
              </a:ext>
            </a:extLst>
          </p:cNvPr>
          <p:cNvSpPr/>
          <p:nvPr/>
        </p:nvSpPr>
        <p:spPr>
          <a:xfrm>
            <a:off x="7763338" y="5169177"/>
            <a:ext cx="2761788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Napoleonov zakonik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4A82C7A-4CC0-43DB-8357-B22232EE1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8C3E119-EE3D-4327-B817-4C206606D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362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1051</Words>
  <Application>Microsoft Office PowerPoint</Application>
  <PresentationFormat>Custom</PresentationFormat>
  <Paragraphs>133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sustava Office</vt:lpstr>
      <vt:lpstr>Napoleonovo doba</vt:lpstr>
      <vt:lpstr>Slide 2</vt:lpstr>
      <vt:lpstr>Dolazak Napoleona Bonapartea na vlast</vt:lpstr>
      <vt:lpstr>Dolazak Napoleona Bonapartea na vlast</vt:lpstr>
      <vt:lpstr>Dolazak Napoleona Bonapartea na vlast</vt:lpstr>
      <vt:lpstr>Dolazak Napoleona Bonapartea na vlast</vt:lpstr>
      <vt:lpstr>Promjene u državnom uređenju Francuske</vt:lpstr>
      <vt:lpstr>Promjene u društvu</vt:lpstr>
      <vt:lpstr>Slide 9</vt:lpstr>
      <vt:lpstr>Promjene u društvu</vt:lpstr>
      <vt:lpstr>Slide 11</vt:lpstr>
      <vt:lpstr>Napoleonovi ratovi</vt:lpstr>
      <vt:lpstr>Napoleonovi ratovi</vt:lpstr>
      <vt:lpstr>Napoleonovi ratovi</vt:lpstr>
      <vt:lpstr>Slide 15</vt:lpstr>
      <vt:lpstr>Napoleonovi ratovi</vt:lpstr>
      <vt:lpstr>Napoleonovi ratovi</vt:lpstr>
      <vt:lpstr>Napoleonovi ratovi</vt:lpstr>
      <vt:lpstr>Napoleonov slom</vt:lpstr>
      <vt:lpstr>Napoleonov slom</vt:lpstr>
      <vt:lpstr>Napoleonov slom</vt:lpstr>
      <vt:lpstr>Slide 22</vt:lpstr>
      <vt:lpstr>Bečki kongres i Sveta alijansa</vt:lpstr>
      <vt:lpstr>Slide 24</vt:lpstr>
      <vt:lpstr>Bečki kongres i Sveta alijansa</vt:lpstr>
      <vt:lpstr>Slide 26</vt:lpstr>
      <vt:lpstr>Bečki kongres i Sveta alijansa</vt:lpstr>
      <vt:lpstr>Važnost Francuske revolucije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Napoleonovo doba</dc:title>
  <dc:creator>Maja Juratovac</dc:creator>
  <cp:lastModifiedBy>dvukelic</cp:lastModifiedBy>
  <cp:revision>14</cp:revision>
  <dcterms:created xsi:type="dcterms:W3CDTF">2020-06-17T20:17:21Z</dcterms:created>
  <dcterms:modified xsi:type="dcterms:W3CDTF">2020-06-19T11:21:14Z</dcterms:modified>
</cp:coreProperties>
</file>